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7" r:id="rId4"/>
    <p:sldId id="266" r:id="rId5"/>
    <p:sldId id="262" r:id="rId6"/>
    <p:sldId id="263" r:id="rId7"/>
    <p:sldId id="267" r:id="rId8"/>
    <p:sldId id="264" r:id="rId9"/>
    <p:sldId id="265" r:id="rId10"/>
    <p:sldId id="260" r:id="rId11"/>
    <p:sldId id="259" r:id="rId12"/>
    <p:sldId id="261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197"/>
  </p:normalViewPr>
  <p:slideViewPr>
    <p:cSldViewPr snapToGrid="0" snapToObjects="1">
      <p:cViewPr varScale="1">
        <p:scale>
          <a:sx n="114" d="100"/>
          <a:sy n="114" d="100"/>
        </p:scale>
        <p:origin x="414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140D5-5F80-4697-991D-078C1D93946D}" type="datetimeFigureOut">
              <a:rPr lang="en-NL" smtClean="0"/>
              <a:t>05/16/2023</a:t>
            </a:fld>
            <a:endParaRPr lang="en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1218D-E4D7-49CF-AB87-E408B282A0D6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13132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wooninfo/" TargetMode="External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user/WijksteunpuntWonen" TargetMode="External"/><Relationship Id="rId5" Type="http://schemas.openxmlformats.org/officeDocument/2006/relationships/hyperlink" Target="https://www.linkedin.com/company/wooninfo/" TargetMode="External"/><Relationship Id="rId4" Type="http://schemas.openxmlformats.org/officeDocument/2006/relationships/hyperlink" Target="https://twitter.com/stichtingwoon" TargetMode="Externa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wooninfo/" TargetMode="External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user/WijksteunpuntWonen" TargetMode="External"/><Relationship Id="rId5" Type="http://schemas.openxmlformats.org/officeDocument/2006/relationships/hyperlink" Target="https://www.linkedin.com/company/wooninfo/" TargetMode="External"/><Relationship Id="rId4" Type="http://schemas.openxmlformats.org/officeDocument/2006/relationships/hyperlink" Target="https://twitter.com/stichtingwoon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e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5C90A799-62A3-5C45-9CBB-DC2DF3BC2447}"/>
              </a:ext>
            </a:extLst>
          </p:cNvPr>
          <p:cNvSpPr/>
          <p:nvPr userDrawn="1"/>
        </p:nvSpPr>
        <p:spPr>
          <a:xfrm>
            <a:off x="-1" y="1"/>
            <a:ext cx="9534319" cy="6858000"/>
          </a:xfrm>
          <a:prstGeom prst="rect">
            <a:avLst/>
          </a:prstGeom>
          <a:gradFill>
            <a:gsLst>
              <a:gs pos="27000">
                <a:schemeClr val="accent2"/>
              </a:gs>
              <a:gs pos="85000">
                <a:schemeClr val="accent1"/>
              </a:gs>
            </a:gsLst>
            <a:path path="circle">
              <a:fillToRect r="100000" b="100000"/>
            </a:path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nl-NL" sz="2400" b="1" dirty="0">
              <a:solidFill>
                <a:schemeClr val="tx1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54118D0-6ECC-654D-842C-02E4F8C2EC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t="25685" r="-2638" b="1998"/>
          <a:stretch/>
        </p:blipFill>
        <p:spPr>
          <a:xfrm>
            <a:off x="1703546" y="0"/>
            <a:ext cx="10432785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F48285E-0592-0245-9A7A-4334FB3849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481" y="3076397"/>
            <a:ext cx="9153344" cy="705205"/>
          </a:xfrm>
        </p:spPr>
        <p:txBody>
          <a:bodyPr lIns="0" tIns="0" rIns="0" bIns="0" anchor="ctr">
            <a:noAutofit/>
          </a:bodyPr>
          <a:lstStyle>
            <a:lvl1pPr indent="0" algn="r">
              <a:defRPr lang="nl-NL" sz="5400" dirty="0"/>
            </a:lvl1pPr>
          </a:lstStyle>
          <a:p>
            <a:r>
              <a:rPr lang="nl-NL" dirty="0"/>
              <a:t>Typ hier de presentatietitel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BA2FC0AC-ADCF-4910-A3C3-37D368680067}"/>
              </a:ext>
            </a:extLst>
          </p:cNvPr>
          <p:cNvSpPr txBox="1"/>
          <p:nvPr userDrawn="1"/>
        </p:nvSpPr>
        <p:spPr>
          <a:xfrm>
            <a:off x="515938" y="6101379"/>
            <a:ext cx="187301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</a:rPr>
              <a:t>www.</a:t>
            </a:r>
            <a:r>
              <a:rPr lang="nl-NL" sz="2000" b="1" dirty="0">
                <a:solidFill>
                  <a:schemeClr val="bg1"/>
                </a:solidFill>
              </a:rPr>
              <a:t>wooninfo</a:t>
            </a:r>
            <a:r>
              <a:rPr lang="nl-NL" sz="2000" dirty="0">
                <a:solidFill>
                  <a:schemeClr val="bg1"/>
                </a:solidFill>
              </a:rPr>
              <a:t>.nl</a:t>
            </a:r>
            <a:endParaRPr lang="en-NL" sz="2000" dirty="0">
              <a:solidFill>
                <a:schemeClr val="bg1"/>
              </a:solidFill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DBFBC7FE-6718-482A-AB76-31B046A762DF}"/>
              </a:ext>
            </a:extLst>
          </p:cNvPr>
          <p:cNvSpPr txBox="1"/>
          <p:nvPr userDrawn="1"/>
        </p:nvSpPr>
        <p:spPr>
          <a:xfrm>
            <a:off x="-1" y="-597800"/>
            <a:ext cx="4027064" cy="57708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indent="0" algn="l">
              <a:buClr>
                <a:schemeClr val="accent2"/>
              </a:buClr>
              <a:buSzPct val="75000"/>
              <a:buFont typeface="Arial" panose="020B0604020202020204" pitchFamily="34" charset="0"/>
              <a:buNone/>
            </a:pPr>
            <a:r>
              <a:rPr lang="nl-NL" sz="1050" b="1" dirty="0">
                <a:solidFill>
                  <a:schemeClr val="tx1"/>
                </a:solidFill>
              </a:rPr>
              <a:t>UITLEG</a:t>
            </a:r>
          </a:p>
          <a:p>
            <a:pPr marL="171450" indent="-171450" algn="l"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lang="nl-NL" sz="1050" dirty="0">
                <a:solidFill>
                  <a:schemeClr val="tx1"/>
                </a:solidFill>
              </a:rPr>
              <a:t>Gebruik deze slide als eerste en laatste slide van iedere presentatie</a:t>
            </a:r>
          </a:p>
          <a:p>
            <a:pPr marL="171450" indent="-171450" algn="l"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lang="nl-NL" sz="1050" dirty="0">
                <a:solidFill>
                  <a:schemeClr val="tx1"/>
                </a:solidFill>
              </a:rPr>
              <a:t>Voeg geen afbeeldingen toe aan deze slide </a:t>
            </a:r>
            <a:endParaRPr lang="en-NL" sz="1050" dirty="0">
              <a:solidFill>
                <a:schemeClr val="tx1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632CF70-CF08-4DEA-A892-84FBDC9C7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BE9F08C2-FF7E-C94B-9CB7-8DCD38EC244C}" type="slidenum">
              <a:rPr lang="nl-NL" smtClean="0"/>
              <a:pPr algn="l"/>
              <a:t>‹nr.›</a:t>
            </a:fld>
            <a:endParaRPr lang="nl-NL" dirty="0"/>
          </a:p>
        </p:txBody>
      </p:sp>
      <p:sp>
        <p:nvSpPr>
          <p:cNvPr id="11" name="Graphic 6">
            <a:hlinkClick r:id="rId3"/>
            <a:extLst>
              <a:ext uri="{FF2B5EF4-FFF2-40B4-BE49-F238E27FC236}">
                <a16:creationId xmlns:a16="http://schemas.microsoft.com/office/drawing/2014/main" id="{A93182F7-09D1-4EF9-81C6-F6ABF722BF04}"/>
              </a:ext>
            </a:extLst>
          </p:cNvPr>
          <p:cNvSpPr/>
          <p:nvPr userDrawn="1"/>
        </p:nvSpPr>
        <p:spPr>
          <a:xfrm>
            <a:off x="533899" y="5690291"/>
            <a:ext cx="131360" cy="260043"/>
          </a:xfrm>
          <a:custGeom>
            <a:avLst/>
            <a:gdLst>
              <a:gd name="connsiteX0" fmla="*/ 47625 w 1491567"/>
              <a:gd name="connsiteY0" fmla="*/ 1572635 h 2952750"/>
              <a:gd name="connsiteX1" fmla="*/ 371294 w 1491567"/>
              <a:gd name="connsiteY1" fmla="*/ 1572635 h 2952750"/>
              <a:gd name="connsiteX2" fmla="*/ 371294 w 1491567"/>
              <a:gd name="connsiteY2" fmla="*/ 2905125 h 2952750"/>
              <a:gd name="connsiteX3" fmla="*/ 418919 w 1491567"/>
              <a:gd name="connsiteY3" fmla="*/ 2952750 h 2952750"/>
              <a:gd name="connsiteX4" fmla="*/ 967711 w 1491567"/>
              <a:gd name="connsiteY4" fmla="*/ 2952750 h 2952750"/>
              <a:gd name="connsiteX5" fmla="*/ 1015336 w 1491567"/>
              <a:gd name="connsiteY5" fmla="*/ 2905125 h 2952750"/>
              <a:gd name="connsiteX6" fmla="*/ 1015336 w 1491567"/>
              <a:gd name="connsiteY6" fmla="*/ 1578912 h 2952750"/>
              <a:gd name="connsiteX7" fmla="*/ 1387421 w 1491567"/>
              <a:gd name="connsiteY7" fmla="*/ 1578912 h 2952750"/>
              <a:gd name="connsiteX8" fmla="*/ 1434732 w 1491567"/>
              <a:gd name="connsiteY8" fmla="*/ 1536725 h 2952750"/>
              <a:gd name="connsiteX9" fmla="*/ 1491244 w 1491567"/>
              <a:gd name="connsiteY9" fmla="*/ 1046169 h 2952750"/>
              <a:gd name="connsiteX10" fmla="*/ 1479490 w 1491567"/>
              <a:gd name="connsiteY10" fmla="*/ 1009031 h 2952750"/>
              <a:gd name="connsiteX11" fmla="*/ 1443942 w 1491567"/>
              <a:gd name="connsiteY11" fmla="*/ 993096 h 2952750"/>
              <a:gd name="connsiteX12" fmla="*/ 1015355 w 1491567"/>
              <a:gd name="connsiteY12" fmla="*/ 993096 h 2952750"/>
              <a:gd name="connsiteX13" fmla="*/ 1015355 w 1491567"/>
              <a:gd name="connsiteY13" fmla="*/ 685590 h 2952750"/>
              <a:gd name="connsiteX14" fmla="*/ 1163717 w 1491567"/>
              <a:gd name="connsiteY14" fmla="*/ 545887 h 2952750"/>
              <a:gd name="connsiteX15" fmla="*/ 1443942 w 1491567"/>
              <a:gd name="connsiteY15" fmla="*/ 545887 h 2952750"/>
              <a:gd name="connsiteX16" fmla="*/ 1491567 w 1491567"/>
              <a:gd name="connsiteY16" fmla="*/ 498262 h 2952750"/>
              <a:gd name="connsiteX17" fmla="*/ 1491567 w 1491567"/>
              <a:gd name="connsiteY17" fmla="*/ 47977 h 2952750"/>
              <a:gd name="connsiteX18" fmla="*/ 1443942 w 1491567"/>
              <a:gd name="connsiteY18" fmla="*/ 352 h 2952750"/>
              <a:gd name="connsiteX19" fmla="*/ 1057751 w 1491567"/>
              <a:gd name="connsiteY19" fmla="*/ 352 h 2952750"/>
              <a:gd name="connsiteX20" fmla="*/ 1040063 w 1491567"/>
              <a:gd name="connsiteY20" fmla="*/ 0 h 2952750"/>
              <a:gd name="connsiteX21" fmla="*/ 556155 w 1491567"/>
              <a:gd name="connsiteY21" fmla="*/ 182413 h 2952750"/>
              <a:gd name="connsiteX22" fmla="*/ 387410 w 1491567"/>
              <a:gd name="connsiteY22" fmla="*/ 633498 h 2952750"/>
              <a:gd name="connsiteX23" fmla="*/ 387410 w 1491567"/>
              <a:gd name="connsiteY23" fmla="*/ 993086 h 2952750"/>
              <a:gd name="connsiteX24" fmla="*/ 47625 w 1491567"/>
              <a:gd name="connsiteY24" fmla="*/ 993086 h 2952750"/>
              <a:gd name="connsiteX25" fmla="*/ 0 w 1491567"/>
              <a:gd name="connsiteY25" fmla="*/ 1040711 h 2952750"/>
              <a:gd name="connsiteX26" fmla="*/ 0 w 1491567"/>
              <a:gd name="connsiteY26" fmla="*/ 1525000 h 2952750"/>
              <a:gd name="connsiteX27" fmla="*/ 47625 w 1491567"/>
              <a:gd name="connsiteY27" fmla="*/ 1572635 h 295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491567" h="2952750">
                <a:moveTo>
                  <a:pt x="47625" y="1572635"/>
                </a:moveTo>
                <a:lnTo>
                  <a:pt x="371294" y="1572635"/>
                </a:lnTo>
                <a:lnTo>
                  <a:pt x="371294" y="2905125"/>
                </a:lnTo>
                <a:cubicBezTo>
                  <a:pt x="371294" y="2931433"/>
                  <a:pt x="392611" y="2952750"/>
                  <a:pt x="418919" y="2952750"/>
                </a:cubicBezTo>
                <a:lnTo>
                  <a:pt x="967711" y="2952750"/>
                </a:lnTo>
                <a:cubicBezTo>
                  <a:pt x="994019" y="2952750"/>
                  <a:pt x="1015336" y="2931433"/>
                  <a:pt x="1015336" y="2905125"/>
                </a:cubicBezTo>
                <a:lnTo>
                  <a:pt x="1015336" y="1578912"/>
                </a:lnTo>
                <a:lnTo>
                  <a:pt x="1387421" y="1578912"/>
                </a:lnTo>
                <a:cubicBezTo>
                  <a:pt x="1411615" y="1578912"/>
                  <a:pt x="1431969" y="1560757"/>
                  <a:pt x="1434732" y="1536725"/>
                </a:cubicBezTo>
                <a:lnTo>
                  <a:pt x="1491244" y="1046169"/>
                </a:lnTo>
                <a:cubicBezTo>
                  <a:pt x="1492796" y="1032672"/>
                  <a:pt x="1488519" y="1019156"/>
                  <a:pt x="1479490" y="1009031"/>
                </a:cubicBezTo>
                <a:cubicBezTo>
                  <a:pt x="1470450" y="998896"/>
                  <a:pt x="1457516" y="993096"/>
                  <a:pt x="1443942" y="993096"/>
                </a:cubicBezTo>
                <a:lnTo>
                  <a:pt x="1015355" y="993096"/>
                </a:lnTo>
                <a:lnTo>
                  <a:pt x="1015355" y="685590"/>
                </a:lnTo>
                <a:cubicBezTo>
                  <a:pt x="1015355" y="592893"/>
                  <a:pt x="1065267" y="545887"/>
                  <a:pt x="1163717" y="545887"/>
                </a:cubicBezTo>
                <a:cubicBezTo>
                  <a:pt x="1177747" y="545887"/>
                  <a:pt x="1443942" y="545887"/>
                  <a:pt x="1443942" y="545887"/>
                </a:cubicBezTo>
                <a:cubicBezTo>
                  <a:pt x="1470250" y="545887"/>
                  <a:pt x="1491567" y="524561"/>
                  <a:pt x="1491567" y="498262"/>
                </a:cubicBezTo>
                <a:lnTo>
                  <a:pt x="1491567" y="47977"/>
                </a:lnTo>
                <a:cubicBezTo>
                  <a:pt x="1491567" y="21669"/>
                  <a:pt x="1470250" y="352"/>
                  <a:pt x="1443942" y="352"/>
                </a:cubicBezTo>
                <a:lnTo>
                  <a:pt x="1057751" y="352"/>
                </a:lnTo>
                <a:cubicBezTo>
                  <a:pt x="1055027" y="219"/>
                  <a:pt x="1048979" y="0"/>
                  <a:pt x="1040063" y="0"/>
                </a:cubicBezTo>
                <a:cubicBezTo>
                  <a:pt x="973055" y="0"/>
                  <a:pt x="740140" y="13154"/>
                  <a:pt x="556155" y="182413"/>
                </a:cubicBezTo>
                <a:cubicBezTo>
                  <a:pt x="352301" y="369980"/>
                  <a:pt x="380638" y="594560"/>
                  <a:pt x="387410" y="633498"/>
                </a:cubicBezTo>
                <a:lnTo>
                  <a:pt x="387410" y="993086"/>
                </a:lnTo>
                <a:lnTo>
                  <a:pt x="47625" y="993086"/>
                </a:lnTo>
                <a:cubicBezTo>
                  <a:pt x="21317" y="993086"/>
                  <a:pt x="0" y="1014403"/>
                  <a:pt x="0" y="1040711"/>
                </a:cubicBezTo>
                <a:lnTo>
                  <a:pt x="0" y="1525000"/>
                </a:lnTo>
                <a:cubicBezTo>
                  <a:pt x="0" y="1551308"/>
                  <a:pt x="21317" y="1572635"/>
                  <a:pt x="47625" y="157263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3" name="Graphic 10">
            <a:hlinkClick r:id="rId4"/>
            <a:extLst>
              <a:ext uri="{FF2B5EF4-FFF2-40B4-BE49-F238E27FC236}">
                <a16:creationId xmlns:a16="http://schemas.microsoft.com/office/drawing/2014/main" id="{198F25A6-49A6-4088-88F2-55790414B858}"/>
              </a:ext>
            </a:extLst>
          </p:cNvPr>
          <p:cNvSpPr/>
          <p:nvPr userDrawn="1"/>
        </p:nvSpPr>
        <p:spPr>
          <a:xfrm>
            <a:off x="896582" y="5687051"/>
            <a:ext cx="322355" cy="261967"/>
          </a:xfrm>
          <a:custGeom>
            <a:avLst/>
            <a:gdLst>
              <a:gd name="connsiteX0" fmla="*/ 228600 w 228600"/>
              <a:gd name="connsiteY0" fmla="*/ 21993 h 185775"/>
              <a:gd name="connsiteX1" fmla="*/ 201663 w 228600"/>
              <a:gd name="connsiteY1" fmla="*/ 29375 h 185775"/>
              <a:gd name="connsiteX2" fmla="*/ 222285 w 228600"/>
              <a:gd name="connsiteY2" fmla="*/ 3429 h 185775"/>
              <a:gd name="connsiteX3" fmla="*/ 192500 w 228600"/>
              <a:gd name="connsiteY3" fmla="*/ 14811 h 185775"/>
              <a:gd name="connsiteX4" fmla="*/ 158267 w 228600"/>
              <a:gd name="connsiteY4" fmla="*/ 0 h 185775"/>
              <a:gd name="connsiteX5" fmla="*/ 112576 w 228600"/>
              <a:gd name="connsiteY5" fmla="*/ 57579 h 185775"/>
              <a:gd name="connsiteX6" fmla="*/ 15916 w 228600"/>
              <a:gd name="connsiteY6" fmla="*/ 8582 h 185775"/>
              <a:gd name="connsiteX7" fmla="*/ 30423 w 228600"/>
              <a:gd name="connsiteY7" fmla="*/ 71199 h 185775"/>
              <a:gd name="connsiteX8" fmla="*/ 9192 w 228600"/>
              <a:gd name="connsiteY8" fmla="*/ 65332 h 185775"/>
              <a:gd name="connsiteX9" fmla="*/ 46806 w 228600"/>
              <a:gd name="connsiteY9" fmla="*/ 111909 h 185775"/>
              <a:gd name="connsiteX10" fmla="*/ 25622 w 228600"/>
              <a:gd name="connsiteY10" fmla="*/ 112709 h 185775"/>
              <a:gd name="connsiteX11" fmla="*/ 69437 w 228600"/>
              <a:gd name="connsiteY11" fmla="*/ 145275 h 185775"/>
              <a:gd name="connsiteX12" fmla="*/ 0 w 228600"/>
              <a:gd name="connsiteY12" fmla="*/ 164706 h 185775"/>
              <a:gd name="connsiteX13" fmla="*/ 71895 w 228600"/>
              <a:gd name="connsiteY13" fmla="*/ 185776 h 185775"/>
              <a:gd name="connsiteX14" fmla="*/ 205197 w 228600"/>
              <a:gd name="connsiteY14" fmla="*/ 46272 h 185775"/>
              <a:gd name="connsiteX15" fmla="*/ 228600 w 228600"/>
              <a:gd name="connsiteY15" fmla="*/ 21993 h 1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8600" h="185775">
                <a:moveTo>
                  <a:pt x="228600" y="21993"/>
                </a:moveTo>
                <a:cubicBezTo>
                  <a:pt x="220189" y="25727"/>
                  <a:pt x="211150" y="28242"/>
                  <a:pt x="201663" y="29375"/>
                </a:cubicBezTo>
                <a:cubicBezTo>
                  <a:pt x="211350" y="23574"/>
                  <a:pt x="218789" y="14383"/>
                  <a:pt x="222285" y="3429"/>
                </a:cubicBezTo>
                <a:cubicBezTo>
                  <a:pt x="213227" y="8801"/>
                  <a:pt x="203187" y="12706"/>
                  <a:pt x="192500" y="14811"/>
                </a:cubicBezTo>
                <a:cubicBezTo>
                  <a:pt x="183956" y="5696"/>
                  <a:pt x="171755" y="0"/>
                  <a:pt x="158267" y="0"/>
                </a:cubicBezTo>
                <a:cubicBezTo>
                  <a:pt x="127987" y="0"/>
                  <a:pt x="105737" y="28251"/>
                  <a:pt x="112576" y="57579"/>
                </a:cubicBezTo>
                <a:cubicBezTo>
                  <a:pt x="73609" y="55626"/>
                  <a:pt x="39053" y="36957"/>
                  <a:pt x="15916" y="8582"/>
                </a:cubicBezTo>
                <a:cubicBezTo>
                  <a:pt x="3629" y="29661"/>
                  <a:pt x="9544" y="57236"/>
                  <a:pt x="30423" y="71199"/>
                </a:cubicBezTo>
                <a:cubicBezTo>
                  <a:pt x="22746" y="70952"/>
                  <a:pt x="15507" y="68847"/>
                  <a:pt x="9192" y="65332"/>
                </a:cubicBezTo>
                <a:cubicBezTo>
                  <a:pt x="8677" y="87059"/>
                  <a:pt x="24251" y="107385"/>
                  <a:pt x="46806" y="111909"/>
                </a:cubicBezTo>
                <a:cubicBezTo>
                  <a:pt x="40205" y="113700"/>
                  <a:pt x="32976" y="114119"/>
                  <a:pt x="25622" y="112709"/>
                </a:cubicBezTo>
                <a:cubicBezTo>
                  <a:pt x="31585" y="131340"/>
                  <a:pt x="48901" y="144894"/>
                  <a:pt x="69437" y="145275"/>
                </a:cubicBezTo>
                <a:cubicBezTo>
                  <a:pt x="49720" y="160734"/>
                  <a:pt x="24879" y="167640"/>
                  <a:pt x="0" y="164706"/>
                </a:cubicBezTo>
                <a:cubicBezTo>
                  <a:pt x="20755" y="178013"/>
                  <a:pt x="45415" y="185776"/>
                  <a:pt x="71895" y="185776"/>
                </a:cubicBezTo>
                <a:cubicBezTo>
                  <a:pt x="158972" y="185776"/>
                  <a:pt x="208169" y="112233"/>
                  <a:pt x="205197" y="46272"/>
                </a:cubicBezTo>
                <a:cubicBezTo>
                  <a:pt x="214360" y="39653"/>
                  <a:pt x="222314" y="31394"/>
                  <a:pt x="228600" y="2199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NL" dirty="0"/>
          </a:p>
        </p:txBody>
      </p:sp>
      <p:sp>
        <p:nvSpPr>
          <p:cNvPr id="16" name="Vrije vorm: vorm 15">
            <a:hlinkClick r:id="rId5"/>
            <a:extLst>
              <a:ext uri="{FF2B5EF4-FFF2-40B4-BE49-F238E27FC236}">
                <a16:creationId xmlns:a16="http://schemas.microsoft.com/office/drawing/2014/main" id="{9FED49F4-A245-418E-B036-E826FF085E7F}"/>
              </a:ext>
            </a:extLst>
          </p:cNvPr>
          <p:cNvSpPr/>
          <p:nvPr userDrawn="1"/>
        </p:nvSpPr>
        <p:spPr>
          <a:xfrm>
            <a:off x="1444476" y="5691061"/>
            <a:ext cx="259070" cy="258705"/>
          </a:xfrm>
          <a:custGeom>
            <a:avLst/>
            <a:gdLst>
              <a:gd name="connsiteX0" fmla="*/ 8611 w 259070"/>
              <a:gd name="connsiteY0" fmla="*/ 82933 h 258705"/>
              <a:gd name="connsiteX1" fmla="*/ 60446 w 259070"/>
              <a:gd name="connsiteY1" fmla="*/ 82933 h 258705"/>
              <a:gd name="connsiteX2" fmla="*/ 64911 w 259070"/>
              <a:gd name="connsiteY2" fmla="*/ 87400 h 258705"/>
              <a:gd name="connsiteX3" fmla="*/ 64911 w 259070"/>
              <a:gd name="connsiteY3" fmla="*/ 254240 h 258705"/>
              <a:gd name="connsiteX4" fmla="*/ 60444 w 259070"/>
              <a:gd name="connsiteY4" fmla="*/ 258705 h 258705"/>
              <a:gd name="connsiteX5" fmla="*/ 8611 w 259070"/>
              <a:gd name="connsiteY5" fmla="*/ 258705 h 258705"/>
              <a:gd name="connsiteX6" fmla="*/ 4145 w 259070"/>
              <a:gd name="connsiteY6" fmla="*/ 254240 h 258705"/>
              <a:gd name="connsiteX7" fmla="*/ 4145 w 259070"/>
              <a:gd name="connsiteY7" fmla="*/ 87400 h 258705"/>
              <a:gd name="connsiteX8" fmla="*/ 8611 w 259070"/>
              <a:gd name="connsiteY8" fmla="*/ 82933 h 258705"/>
              <a:gd name="connsiteX9" fmla="*/ 192958 w 259070"/>
              <a:gd name="connsiteY9" fmla="*/ 80969 h 258705"/>
              <a:gd name="connsiteX10" fmla="*/ 259070 w 259070"/>
              <a:gd name="connsiteY10" fmla="*/ 162721 h 258705"/>
              <a:gd name="connsiteX11" fmla="*/ 259070 w 259070"/>
              <a:gd name="connsiteY11" fmla="*/ 254240 h 258705"/>
              <a:gd name="connsiteX12" fmla="*/ 254605 w 259070"/>
              <a:gd name="connsiteY12" fmla="*/ 258705 h 258705"/>
              <a:gd name="connsiteX13" fmla="*/ 202796 w 259070"/>
              <a:gd name="connsiteY13" fmla="*/ 258705 h 258705"/>
              <a:gd name="connsiteX14" fmla="*/ 198328 w 259070"/>
              <a:gd name="connsiteY14" fmla="*/ 254240 h 258705"/>
              <a:gd name="connsiteX15" fmla="*/ 198328 w 259070"/>
              <a:gd name="connsiteY15" fmla="*/ 173111 h 258705"/>
              <a:gd name="connsiteX16" fmla="*/ 175307 w 259070"/>
              <a:gd name="connsiteY16" fmla="*/ 133333 h 258705"/>
              <a:gd name="connsiteX17" fmla="*/ 149210 w 259070"/>
              <a:gd name="connsiteY17" fmla="*/ 171696 h 258705"/>
              <a:gd name="connsiteX18" fmla="*/ 149210 w 259070"/>
              <a:gd name="connsiteY18" fmla="*/ 254240 h 258705"/>
              <a:gd name="connsiteX19" fmla="*/ 144743 w 259070"/>
              <a:gd name="connsiteY19" fmla="*/ 258705 h 258705"/>
              <a:gd name="connsiteX20" fmla="*/ 92959 w 259070"/>
              <a:gd name="connsiteY20" fmla="*/ 258705 h 258705"/>
              <a:gd name="connsiteX21" fmla="*/ 88492 w 259070"/>
              <a:gd name="connsiteY21" fmla="*/ 254240 h 258705"/>
              <a:gd name="connsiteX22" fmla="*/ 88492 w 259070"/>
              <a:gd name="connsiteY22" fmla="*/ 87400 h 258705"/>
              <a:gd name="connsiteX23" fmla="*/ 92959 w 259070"/>
              <a:gd name="connsiteY23" fmla="*/ 82933 h 258705"/>
              <a:gd name="connsiteX24" fmla="*/ 142681 w 259070"/>
              <a:gd name="connsiteY24" fmla="*/ 82933 h 258705"/>
              <a:gd name="connsiteX25" fmla="*/ 147147 w 259070"/>
              <a:gd name="connsiteY25" fmla="*/ 87400 h 258705"/>
              <a:gd name="connsiteX26" fmla="*/ 147147 w 259070"/>
              <a:gd name="connsiteY26" fmla="*/ 96164 h 258705"/>
              <a:gd name="connsiteX27" fmla="*/ 192958 w 259070"/>
              <a:gd name="connsiteY27" fmla="*/ 80969 h 258705"/>
              <a:gd name="connsiteX28" fmla="*/ 34530 w 259070"/>
              <a:gd name="connsiteY28" fmla="*/ 0 h 258705"/>
              <a:gd name="connsiteX29" fmla="*/ 69045 w 259070"/>
              <a:gd name="connsiteY29" fmla="*/ 34528 h 258705"/>
              <a:gd name="connsiteX30" fmla="*/ 34530 w 259070"/>
              <a:gd name="connsiteY30" fmla="*/ 69059 h 258705"/>
              <a:gd name="connsiteX31" fmla="*/ 0 w 259070"/>
              <a:gd name="connsiteY31" fmla="*/ 34528 h 258705"/>
              <a:gd name="connsiteX32" fmla="*/ 34530 w 259070"/>
              <a:gd name="connsiteY32" fmla="*/ 0 h 25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59070" h="258705">
                <a:moveTo>
                  <a:pt x="8611" y="82933"/>
                </a:moveTo>
                <a:lnTo>
                  <a:pt x="60446" y="82933"/>
                </a:lnTo>
                <a:cubicBezTo>
                  <a:pt x="62912" y="82933"/>
                  <a:pt x="64912" y="84931"/>
                  <a:pt x="64911" y="87400"/>
                </a:cubicBezTo>
                <a:lnTo>
                  <a:pt x="64911" y="254240"/>
                </a:lnTo>
                <a:cubicBezTo>
                  <a:pt x="64911" y="256705"/>
                  <a:pt x="62911" y="258705"/>
                  <a:pt x="60444" y="258705"/>
                </a:cubicBezTo>
                <a:lnTo>
                  <a:pt x="8611" y="258705"/>
                </a:lnTo>
                <a:cubicBezTo>
                  <a:pt x="6145" y="258705"/>
                  <a:pt x="4145" y="256706"/>
                  <a:pt x="4145" y="254240"/>
                </a:cubicBezTo>
                <a:lnTo>
                  <a:pt x="4145" y="87400"/>
                </a:lnTo>
                <a:cubicBezTo>
                  <a:pt x="4145" y="84932"/>
                  <a:pt x="6145" y="82933"/>
                  <a:pt x="8611" y="82933"/>
                </a:cubicBezTo>
                <a:close/>
                <a:moveTo>
                  <a:pt x="192958" y="80969"/>
                </a:moveTo>
                <a:cubicBezTo>
                  <a:pt x="251555" y="80969"/>
                  <a:pt x="259069" y="124659"/>
                  <a:pt x="259070" y="162721"/>
                </a:cubicBezTo>
                <a:lnTo>
                  <a:pt x="259070" y="254240"/>
                </a:lnTo>
                <a:cubicBezTo>
                  <a:pt x="259070" y="256705"/>
                  <a:pt x="257070" y="258705"/>
                  <a:pt x="254605" y="258705"/>
                </a:cubicBezTo>
                <a:lnTo>
                  <a:pt x="202796" y="258705"/>
                </a:lnTo>
                <a:cubicBezTo>
                  <a:pt x="200328" y="258705"/>
                  <a:pt x="198328" y="256706"/>
                  <a:pt x="198328" y="254240"/>
                </a:cubicBezTo>
                <a:lnTo>
                  <a:pt x="198328" y="173111"/>
                </a:lnTo>
                <a:cubicBezTo>
                  <a:pt x="198328" y="149100"/>
                  <a:pt x="196725" y="133359"/>
                  <a:pt x="175307" y="133333"/>
                </a:cubicBezTo>
                <a:cubicBezTo>
                  <a:pt x="153566" y="133333"/>
                  <a:pt x="149210" y="148013"/>
                  <a:pt x="149210" y="171696"/>
                </a:cubicBezTo>
                <a:lnTo>
                  <a:pt x="149210" y="254240"/>
                </a:lnTo>
                <a:cubicBezTo>
                  <a:pt x="149210" y="256705"/>
                  <a:pt x="147210" y="258705"/>
                  <a:pt x="144743" y="258705"/>
                </a:cubicBezTo>
                <a:lnTo>
                  <a:pt x="92959" y="258705"/>
                </a:lnTo>
                <a:cubicBezTo>
                  <a:pt x="90492" y="258705"/>
                  <a:pt x="88492" y="256706"/>
                  <a:pt x="88492" y="254240"/>
                </a:cubicBezTo>
                <a:lnTo>
                  <a:pt x="88492" y="87400"/>
                </a:lnTo>
                <a:cubicBezTo>
                  <a:pt x="88492" y="84932"/>
                  <a:pt x="90492" y="82933"/>
                  <a:pt x="92959" y="82933"/>
                </a:cubicBezTo>
                <a:lnTo>
                  <a:pt x="142681" y="82933"/>
                </a:lnTo>
                <a:cubicBezTo>
                  <a:pt x="145147" y="82933"/>
                  <a:pt x="147147" y="84932"/>
                  <a:pt x="147147" y="87400"/>
                </a:cubicBezTo>
                <a:lnTo>
                  <a:pt x="147147" y="96164"/>
                </a:lnTo>
                <a:cubicBezTo>
                  <a:pt x="157319" y="86745"/>
                  <a:pt x="173989" y="80969"/>
                  <a:pt x="192958" y="80969"/>
                </a:cubicBezTo>
                <a:close/>
                <a:moveTo>
                  <a:pt x="34530" y="0"/>
                </a:moveTo>
                <a:cubicBezTo>
                  <a:pt x="53562" y="0"/>
                  <a:pt x="69045" y="15490"/>
                  <a:pt x="69045" y="34528"/>
                </a:cubicBezTo>
                <a:cubicBezTo>
                  <a:pt x="69045" y="53569"/>
                  <a:pt x="53563" y="69059"/>
                  <a:pt x="34530" y="69059"/>
                </a:cubicBezTo>
                <a:cubicBezTo>
                  <a:pt x="15490" y="69059"/>
                  <a:pt x="0" y="53569"/>
                  <a:pt x="0" y="34528"/>
                </a:cubicBezTo>
                <a:cubicBezTo>
                  <a:pt x="14" y="15488"/>
                  <a:pt x="15504" y="0"/>
                  <a:pt x="34530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8" name="Graphic 23">
            <a:hlinkClick r:id="rId6"/>
            <a:extLst>
              <a:ext uri="{FF2B5EF4-FFF2-40B4-BE49-F238E27FC236}">
                <a16:creationId xmlns:a16="http://schemas.microsoft.com/office/drawing/2014/main" id="{25EE47B0-42B3-4C36-A223-4C974532EA69}"/>
              </a:ext>
            </a:extLst>
          </p:cNvPr>
          <p:cNvSpPr/>
          <p:nvPr userDrawn="1"/>
        </p:nvSpPr>
        <p:spPr>
          <a:xfrm>
            <a:off x="1975469" y="5688367"/>
            <a:ext cx="375845" cy="261967"/>
          </a:xfrm>
          <a:custGeom>
            <a:avLst/>
            <a:gdLst>
              <a:gd name="connsiteX0" fmla="*/ 906790 w 922734"/>
              <a:gd name="connsiteY0" fmla="*/ 103459 h 643153"/>
              <a:gd name="connsiteX1" fmla="*/ 807034 w 922734"/>
              <a:gd name="connsiteY1" fmla="*/ 12781 h 643153"/>
              <a:gd name="connsiteX2" fmla="*/ 461515 w 922734"/>
              <a:gd name="connsiteY2" fmla="*/ 8 h 643153"/>
              <a:gd name="connsiteX3" fmla="*/ 115957 w 922734"/>
              <a:gd name="connsiteY3" fmla="*/ 12781 h 643153"/>
              <a:gd name="connsiteX4" fmla="*/ 16259 w 922734"/>
              <a:gd name="connsiteY4" fmla="*/ 103459 h 643153"/>
              <a:gd name="connsiteX5" fmla="*/ 0 w 922734"/>
              <a:gd name="connsiteY5" fmla="*/ 321581 h 643153"/>
              <a:gd name="connsiteX6" fmla="*/ 16078 w 922734"/>
              <a:gd name="connsiteY6" fmla="*/ 539685 h 643153"/>
              <a:gd name="connsiteX7" fmla="*/ 115795 w 922734"/>
              <a:gd name="connsiteY7" fmla="*/ 630363 h 643153"/>
              <a:gd name="connsiteX8" fmla="*/ 461334 w 922734"/>
              <a:gd name="connsiteY8" fmla="*/ 643145 h 643153"/>
              <a:gd name="connsiteX9" fmla="*/ 806853 w 922734"/>
              <a:gd name="connsiteY9" fmla="*/ 630363 h 643153"/>
              <a:gd name="connsiteX10" fmla="*/ 906590 w 922734"/>
              <a:gd name="connsiteY10" fmla="*/ 539685 h 643153"/>
              <a:gd name="connsiteX11" fmla="*/ 922734 w 922734"/>
              <a:gd name="connsiteY11" fmla="*/ 321581 h 643153"/>
              <a:gd name="connsiteX12" fmla="*/ 906790 w 922734"/>
              <a:gd name="connsiteY12" fmla="*/ 103459 h 643153"/>
              <a:gd name="connsiteX13" fmla="*/ 342290 w 922734"/>
              <a:gd name="connsiteY13" fmla="*/ 464799 h 643153"/>
              <a:gd name="connsiteX14" fmla="*/ 342290 w 922734"/>
              <a:gd name="connsiteY14" fmla="*/ 159647 h 643153"/>
              <a:gd name="connsiteX15" fmla="*/ 635641 w 922734"/>
              <a:gd name="connsiteY15" fmla="*/ 312695 h 643153"/>
              <a:gd name="connsiteX16" fmla="*/ 342290 w 922734"/>
              <a:gd name="connsiteY16" fmla="*/ 464799 h 643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22734" h="643153">
                <a:moveTo>
                  <a:pt x="906790" y="103459"/>
                </a:moveTo>
                <a:cubicBezTo>
                  <a:pt x="895493" y="54386"/>
                  <a:pt x="855355" y="18182"/>
                  <a:pt x="807034" y="12781"/>
                </a:cubicBezTo>
                <a:cubicBezTo>
                  <a:pt x="692610" y="8"/>
                  <a:pt x="576796" y="-59"/>
                  <a:pt x="461515" y="8"/>
                </a:cubicBezTo>
                <a:cubicBezTo>
                  <a:pt x="346215" y="-59"/>
                  <a:pt x="230381" y="8"/>
                  <a:pt x="115957" y="12781"/>
                </a:cubicBezTo>
                <a:cubicBezTo>
                  <a:pt x="67666" y="18182"/>
                  <a:pt x="27556" y="54386"/>
                  <a:pt x="16259" y="103459"/>
                </a:cubicBezTo>
                <a:cubicBezTo>
                  <a:pt x="181" y="173344"/>
                  <a:pt x="0" y="249630"/>
                  <a:pt x="0" y="321581"/>
                </a:cubicBezTo>
                <a:cubicBezTo>
                  <a:pt x="0" y="393533"/>
                  <a:pt x="0" y="469809"/>
                  <a:pt x="16078" y="539685"/>
                </a:cubicBezTo>
                <a:cubicBezTo>
                  <a:pt x="27356" y="588748"/>
                  <a:pt x="67475" y="624953"/>
                  <a:pt x="115795" y="630363"/>
                </a:cubicBezTo>
                <a:cubicBezTo>
                  <a:pt x="230210" y="643145"/>
                  <a:pt x="346034" y="643212"/>
                  <a:pt x="461334" y="643145"/>
                </a:cubicBezTo>
                <a:cubicBezTo>
                  <a:pt x="576653" y="643212"/>
                  <a:pt x="692448" y="643145"/>
                  <a:pt x="806853" y="630363"/>
                </a:cubicBezTo>
                <a:cubicBezTo>
                  <a:pt x="855145" y="624962"/>
                  <a:pt x="895293" y="588758"/>
                  <a:pt x="906590" y="539685"/>
                </a:cubicBezTo>
                <a:cubicBezTo>
                  <a:pt x="922677" y="469800"/>
                  <a:pt x="922734" y="393524"/>
                  <a:pt x="922734" y="321581"/>
                </a:cubicBezTo>
                <a:cubicBezTo>
                  <a:pt x="922734" y="249630"/>
                  <a:pt x="922868" y="173344"/>
                  <a:pt x="906790" y="103459"/>
                </a:cubicBezTo>
                <a:close/>
                <a:moveTo>
                  <a:pt x="342290" y="464799"/>
                </a:moveTo>
                <a:cubicBezTo>
                  <a:pt x="342290" y="362729"/>
                  <a:pt x="342290" y="261726"/>
                  <a:pt x="342290" y="159647"/>
                </a:cubicBezTo>
                <a:cubicBezTo>
                  <a:pt x="440084" y="210672"/>
                  <a:pt x="537229" y="261355"/>
                  <a:pt x="635641" y="312695"/>
                </a:cubicBezTo>
                <a:cubicBezTo>
                  <a:pt x="537534" y="363577"/>
                  <a:pt x="440341" y="413955"/>
                  <a:pt x="342290" y="464799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9" name="Tijdelijke aanduiding voor tekst 6">
            <a:extLst>
              <a:ext uri="{FF2B5EF4-FFF2-40B4-BE49-F238E27FC236}">
                <a16:creationId xmlns:a16="http://schemas.microsoft.com/office/drawing/2014/main" id="{0669473E-CF9F-4D6B-8DD9-1F62C2DF94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5609518"/>
            <a:ext cx="5076825" cy="417031"/>
          </a:xfrm>
        </p:spPr>
        <p:txBody>
          <a:bodyPr lIns="0" tIns="0" rIns="0" bIns="0" anchor="b">
            <a:noAutofit/>
          </a:bodyPr>
          <a:lstStyle>
            <a:lvl1pPr marL="216000" algn="r">
              <a:lnSpc>
                <a:spcPct val="100000"/>
              </a:lnSpc>
              <a:spcBef>
                <a:spcPts val="0"/>
              </a:spcBef>
              <a:buNone/>
              <a:defRPr lang="nl-NL" sz="12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/>
            </a:lvl2pPr>
          </a:lstStyle>
          <a:p>
            <a:pPr lvl="0"/>
            <a:r>
              <a:rPr lang="nl-NL" dirty="0"/>
              <a:t>Vul hier eventueel je naam</a:t>
            </a:r>
            <a:br>
              <a:rPr lang="nl-NL" dirty="0"/>
            </a:br>
            <a:r>
              <a:rPr lang="nl-NL" dirty="0"/>
              <a:t>en eigen contactgegevens in</a:t>
            </a:r>
          </a:p>
        </p:txBody>
      </p:sp>
      <p:sp>
        <p:nvSpPr>
          <p:cNvPr id="20" name="Tijdelijke aanduiding voor tekst 6">
            <a:extLst>
              <a:ext uri="{FF2B5EF4-FFF2-40B4-BE49-F238E27FC236}">
                <a16:creationId xmlns:a16="http://schemas.microsoft.com/office/drawing/2014/main" id="{BCFDA624-B4FC-2543-B684-32B5972FAF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0625" y="6058249"/>
            <a:ext cx="5076825" cy="325113"/>
          </a:xfrm>
        </p:spPr>
        <p:txBody>
          <a:bodyPr lIns="0" tIns="0" rIns="0" bIns="0" anchor="b">
            <a:noAutofit/>
          </a:bodyPr>
          <a:lstStyle>
            <a:lvl1pPr marL="216000" algn="r">
              <a:lnSpc>
                <a:spcPct val="100000"/>
              </a:lnSpc>
              <a:spcBef>
                <a:spcPts val="0"/>
              </a:spcBef>
              <a:buNone/>
              <a:defRPr lang="nl-NL" sz="1200" b="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/>
            </a:lvl2pPr>
          </a:lstStyle>
          <a:p>
            <a:pPr lvl="0"/>
            <a:r>
              <a:rPr lang="nl-NL" dirty="0"/>
              <a:t>Vul hier eventueel de datum in</a:t>
            </a:r>
          </a:p>
        </p:txBody>
      </p:sp>
      <p:pic>
        <p:nvPicPr>
          <p:cNvPr id="22" name="Picture 21" descr="A picture containing logo&#10;&#10;Description automatically generated">
            <a:extLst>
              <a:ext uri="{FF2B5EF4-FFF2-40B4-BE49-F238E27FC236}">
                <a16:creationId xmlns:a16="http://schemas.microsoft.com/office/drawing/2014/main" id="{47F0E116-D78E-6D47-A7A0-D40BAE8A6B2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391636" y="646139"/>
            <a:ext cx="2846229" cy="104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5856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1" grpId="0" animBg="1"/>
      <p:bldP spid="13" grpId="0" animBg="1"/>
      <p:bldP spid="16" grpId="0" animBg="1"/>
      <p:bldP spid="18" grpId="0" animBg="1"/>
    </p:bldLst>
  </p:timing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schermvulle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A96D10C-2942-6547-B996-6032A6844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08C2-FF7E-C94B-9CB7-8DCD38EC244C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afbeelding 2">
            <a:extLst>
              <a:ext uri="{FF2B5EF4-FFF2-40B4-BE49-F238E27FC236}">
                <a16:creationId xmlns:a16="http://schemas.microsoft.com/office/drawing/2014/main" id="{F25231B4-BC93-4EEF-AB80-9F755C33248E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12192000" cy="6850063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icoon om een afbeelding toe te voegen of sleep de afbeelding hier op. </a:t>
            </a:r>
          </a:p>
          <a:p>
            <a:r>
              <a:rPr lang="nl-NL" dirty="0"/>
              <a:t>Let er wel op dat de resolutie hoog genoeg is.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A8A8A3C1-32ED-48B2-A1C4-08565EEFFE0E}"/>
              </a:ext>
            </a:extLst>
          </p:cNvPr>
          <p:cNvSpPr txBox="1"/>
          <p:nvPr userDrawn="1"/>
        </p:nvSpPr>
        <p:spPr>
          <a:xfrm>
            <a:off x="-1" y="-1244131"/>
            <a:ext cx="8481809" cy="122341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indent="0" algn="l">
              <a:buClr>
                <a:schemeClr val="accent2"/>
              </a:buClr>
              <a:buSzPct val="75000"/>
              <a:buFont typeface="Arial" panose="020B0604020202020204" pitchFamily="34" charset="0"/>
              <a:buNone/>
            </a:pPr>
            <a:r>
              <a:rPr lang="nl-NL" sz="1050" b="1" dirty="0">
                <a:solidFill>
                  <a:schemeClr val="tx1"/>
                </a:solidFill>
              </a:rPr>
              <a:t>UITLEG</a:t>
            </a:r>
          </a:p>
          <a:p>
            <a:pPr marL="171450" indent="-171450" algn="l"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lang="nl-NL" sz="1050" dirty="0">
                <a:solidFill>
                  <a:schemeClr val="tx1"/>
                </a:solidFill>
              </a:rPr>
              <a:t>Gebruik deze slide alleen als u één afbeelding </a:t>
            </a:r>
            <a:r>
              <a:rPr lang="nl-NL" sz="1050" dirty="0" err="1">
                <a:solidFill>
                  <a:schemeClr val="tx1"/>
                </a:solidFill>
              </a:rPr>
              <a:t>schermvullend</a:t>
            </a:r>
            <a:r>
              <a:rPr lang="nl-NL" sz="1050" dirty="0">
                <a:solidFill>
                  <a:schemeClr val="tx1"/>
                </a:solidFill>
              </a:rPr>
              <a:t> wilt weergeven</a:t>
            </a:r>
          </a:p>
          <a:p>
            <a:pPr marL="171450" indent="-171450" algn="l"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lang="nl-NL" sz="1050" dirty="0">
                <a:solidFill>
                  <a:schemeClr val="tx1"/>
                </a:solidFill>
              </a:rPr>
              <a:t>Zorg ervoor dat deze afbeelding een minimale resolutie heeft van 1920x1080 pixels</a:t>
            </a:r>
          </a:p>
          <a:p>
            <a:pPr marL="171450" indent="-171450" algn="l"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lang="nl-NL" sz="1050" dirty="0">
                <a:solidFill>
                  <a:schemeClr val="tx1"/>
                </a:solidFill>
              </a:rPr>
              <a:t>Deze afbeelding is een </a:t>
            </a:r>
            <a:r>
              <a:rPr lang="nl-NL" sz="1050" dirty="0" err="1">
                <a:solidFill>
                  <a:schemeClr val="tx1"/>
                </a:solidFill>
              </a:rPr>
              <a:t>placeholder</a:t>
            </a:r>
            <a:r>
              <a:rPr lang="nl-NL" sz="1050" dirty="0">
                <a:solidFill>
                  <a:schemeClr val="tx1"/>
                </a:solidFill>
              </a:rPr>
              <a:t>. Klik op het icoon in het midden om een eigen afbeelding toe te voegen of sleep de afbeelding op de </a:t>
            </a:r>
            <a:r>
              <a:rPr lang="nl-NL" sz="1050" dirty="0" err="1">
                <a:solidFill>
                  <a:schemeClr val="tx1"/>
                </a:solidFill>
              </a:rPr>
              <a:t>placeholder</a:t>
            </a:r>
            <a:r>
              <a:rPr lang="nl-NL" sz="1050" dirty="0">
                <a:solidFill>
                  <a:schemeClr val="tx1"/>
                </a:solidFill>
              </a:rPr>
              <a:t>.</a:t>
            </a:r>
          </a:p>
          <a:p>
            <a:pPr marL="171450" indent="-171450" algn="l"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lang="nl-NL" sz="1050" dirty="0">
                <a:solidFill>
                  <a:schemeClr val="tx1"/>
                </a:solidFill>
              </a:rPr>
              <a:t>Als de afbeelding niet goed bijgesneden is kunt u dit aanpassen door op de afbeelding te klikken &gt; tabblad ‘Afbeeldingsopmaak’ &gt; knop ‘Bijsnijden’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lang="nl-NL" sz="1050" dirty="0">
                <a:solidFill>
                  <a:schemeClr val="tx1"/>
                </a:solidFill>
              </a:rPr>
              <a:t>Zorg ervoor dat de resolutie van uw afbeelding hoog genoeg is.</a:t>
            </a:r>
            <a:endParaRPr lang="en-NL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22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A96D10C-2942-6547-B996-6032A6844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08C2-FF7E-C94B-9CB7-8DCD38EC244C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807906D5-C51A-497F-A7E4-1300FD0B16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Typ hier de slidetitel in een regel</a:t>
            </a:r>
            <a:endParaRPr lang="en-NL" dirty="0"/>
          </a:p>
        </p:txBody>
      </p:sp>
      <p:sp>
        <p:nvSpPr>
          <p:cNvPr id="10" name="Tijdelijke aanduiding voor afbeelding 2">
            <a:extLst>
              <a:ext uri="{FF2B5EF4-FFF2-40B4-BE49-F238E27FC236}">
                <a16:creationId xmlns:a16="http://schemas.microsoft.com/office/drawing/2014/main" id="{51176BF4-AF4A-4869-AD99-80C43C29D0A4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600825" y="1771114"/>
            <a:ext cx="5078366" cy="3808777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>
            <a:solidFill>
              <a:schemeClr val="accent2"/>
            </a:solidFill>
            <a:miter lim="800000"/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ctr">
              <a:buNone/>
              <a:defRPr lang="nl-NL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nl-NL" dirty="0"/>
              <a:t>Klik op het icoon om een afbeelding toe te voegen of sleep de afbeelding hier op.</a:t>
            </a:r>
          </a:p>
        </p:txBody>
      </p:sp>
      <p:sp>
        <p:nvSpPr>
          <p:cNvPr id="12" name="Tijdelijke aanduiding voor afbeelding 2">
            <a:extLst>
              <a:ext uri="{FF2B5EF4-FFF2-40B4-BE49-F238E27FC236}">
                <a16:creationId xmlns:a16="http://schemas.microsoft.com/office/drawing/2014/main" id="{F25231B4-BC93-4EEF-AB80-9F755C33248E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515939" y="1774525"/>
            <a:ext cx="5078368" cy="3808776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>
            <a:solidFill>
              <a:schemeClr val="accent2"/>
            </a:solidFill>
            <a:miter lim="800000"/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ctr">
              <a:buNone/>
              <a:defRPr lang="nl-NL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nl-NL" dirty="0"/>
              <a:t>Klik op het icoon om een afbeelding toe te voegen of sleep de afbeelding hier op.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FC37D8B-1A7E-462D-9E98-F65DA1D20B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808" y="5629664"/>
            <a:ext cx="5078367" cy="385762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Typ hier eventueel een onderschrift</a:t>
            </a:r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8C80C7B3-140B-466B-9796-941DD4A9D9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00825" y="5629664"/>
            <a:ext cx="5075238" cy="385762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Typ hier eventueel een onderschrift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1E19DD54-DD6C-4B59-9A65-4FFE1D485DFF}"/>
              </a:ext>
            </a:extLst>
          </p:cNvPr>
          <p:cNvSpPr txBox="1"/>
          <p:nvPr userDrawn="1"/>
        </p:nvSpPr>
        <p:spPr>
          <a:xfrm>
            <a:off x="-1" y="-1244131"/>
            <a:ext cx="8539517" cy="122341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indent="0" algn="l">
              <a:buClr>
                <a:schemeClr val="accent2"/>
              </a:buClr>
              <a:buSzPct val="75000"/>
              <a:buFont typeface="Arial" panose="020B0604020202020204" pitchFamily="34" charset="0"/>
              <a:buNone/>
            </a:pPr>
            <a:r>
              <a:rPr lang="nl-NL" sz="1050" b="1" dirty="0">
                <a:solidFill>
                  <a:schemeClr val="tx1"/>
                </a:solidFill>
              </a:rPr>
              <a:t>UITLEG</a:t>
            </a:r>
          </a:p>
          <a:p>
            <a:pPr marL="171450" indent="-171450" algn="l"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lang="nl-NL" sz="1050" dirty="0">
                <a:solidFill>
                  <a:schemeClr val="tx1"/>
                </a:solidFill>
              </a:rPr>
              <a:t>Gebruik deze slide alleen als u twee afbeeldingen naast elkaar wilt weergeven</a:t>
            </a:r>
          </a:p>
          <a:p>
            <a:pPr marL="171450" indent="-171450" algn="l"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lang="nl-NL" sz="1050" dirty="0">
                <a:solidFill>
                  <a:schemeClr val="tx1"/>
                </a:solidFill>
              </a:rPr>
              <a:t>Deze afbeeldingen zijn </a:t>
            </a:r>
            <a:r>
              <a:rPr lang="nl-NL" sz="1050" dirty="0" err="1">
                <a:solidFill>
                  <a:schemeClr val="tx1"/>
                </a:solidFill>
              </a:rPr>
              <a:t>placeholders</a:t>
            </a:r>
            <a:r>
              <a:rPr lang="nl-NL" sz="1050" dirty="0">
                <a:solidFill>
                  <a:schemeClr val="tx1"/>
                </a:solidFill>
              </a:rPr>
              <a:t>. Klik op het icoon in het midden om een eigen afbeelding toe te voegen of sleep de afbeelding op de </a:t>
            </a:r>
            <a:r>
              <a:rPr lang="nl-NL" sz="1050" dirty="0" err="1">
                <a:solidFill>
                  <a:schemeClr val="tx1"/>
                </a:solidFill>
              </a:rPr>
              <a:t>placeholder</a:t>
            </a:r>
            <a:r>
              <a:rPr lang="nl-NL" sz="1050" dirty="0">
                <a:solidFill>
                  <a:schemeClr val="tx1"/>
                </a:solidFill>
              </a:rPr>
              <a:t>.</a:t>
            </a:r>
          </a:p>
          <a:p>
            <a:pPr marL="171450" indent="-171450" algn="l"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lang="nl-NL" sz="1050" dirty="0">
                <a:solidFill>
                  <a:schemeClr val="tx1"/>
                </a:solidFill>
              </a:rPr>
              <a:t>Als de afbeelding niet goed bijgesneden is kunt u dit aanpassen door op de afbeelding te klikken &gt; tabblad ‘Afbeeldingsopmaak’ &gt; knop ‘Bijsnijden’</a:t>
            </a:r>
          </a:p>
          <a:p>
            <a:pPr marL="171450" indent="-171450" algn="l"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lang="nl-NL" sz="1050" dirty="0">
                <a:solidFill>
                  <a:schemeClr val="tx1"/>
                </a:solidFill>
              </a:rPr>
              <a:t>Als u geen onderschrift typt zal dit ook niet zichtbaar zijn op de slide tijdens het afspelen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lang="nl-NL" sz="1050" dirty="0">
                <a:solidFill>
                  <a:schemeClr val="tx1"/>
                </a:solidFill>
              </a:rPr>
              <a:t>Zorg ervoor dat de resolutie van uw afbeelding hoog genoeg is.</a:t>
            </a:r>
            <a:endParaRPr lang="en-NL" sz="10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22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psomming &amp;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A96D10C-2942-6547-B996-6032A6844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08C2-FF7E-C94B-9CB7-8DCD38EC244C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807906D5-C51A-497F-A7E4-1300FD0B16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Typ hier de slidetitel in een regel</a:t>
            </a:r>
            <a:endParaRPr lang="en-NL" dirty="0"/>
          </a:p>
        </p:txBody>
      </p:sp>
      <p:sp>
        <p:nvSpPr>
          <p:cNvPr id="12" name="Tijdelijke aanduiding voor afbeelding 2">
            <a:extLst>
              <a:ext uri="{FF2B5EF4-FFF2-40B4-BE49-F238E27FC236}">
                <a16:creationId xmlns:a16="http://schemas.microsoft.com/office/drawing/2014/main" id="{F25231B4-BC93-4EEF-AB80-9F755C33248E}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6600825" y="1520825"/>
            <a:ext cx="4571999" cy="4321175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>
            <a:solidFill>
              <a:schemeClr val="accent2"/>
            </a:solidFill>
            <a:miter lim="800000"/>
          </a:ln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icoon om een afbeelding toe te voegen of sleep de afbeelding hier op.</a:t>
            </a:r>
          </a:p>
        </p:txBody>
      </p:sp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CFF204B8-0D43-441C-B67B-51C20986F0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19174" y="1520825"/>
            <a:ext cx="4571999" cy="4321175"/>
          </a:xfrm>
        </p:spPr>
        <p:txBody>
          <a:bodyPr/>
          <a:lstStyle>
            <a:lvl1pPr marL="216000"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8757CE1-D1CF-423F-B98D-12ECBE04C9BA}"/>
              </a:ext>
            </a:extLst>
          </p:cNvPr>
          <p:cNvSpPr txBox="1"/>
          <p:nvPr userDrawn="1"/>
        </p:nvSpPr>
        <p:spPr>
          <a:xfrm>
            <a:off x="-1" y="-1082548"/>
            <a:ext cx="8481809" cy="106182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indent="0" algn="l">
              <a:buClr>
                <a:schemeClr val="accent2"/>
              </a:buClr>
              <a:buSzPct val="75000"/>
              <a:buFont typeface="Arial" panose="020B0604020202020204" pitchFamily="34" charset="0"/>
              <a:buNone/>
            </a:pPr>
            <a:r>
              <a:rPr lang="nl-NL" sz="1050" b="1" dirty="0">
                <a:solidFill>
                  <a:schemeClr val="tx1"/>
                </a:solidFill>
              </a:rPr>
              <a:t>UITLEG</a:t>
            </a:r>
          </a:p>
          <a:p>
            <a:pPr marL="171450" indent="-171450" algn="l"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lang="nl-NL" sz="1050" dirty="0">
                <a:solidFill>
                  <a:schemeClr val="tx1"/>
                </a:solidFill>
              </a:rPr>
              <a:t>Gebruik deze slide alleen als u één afbeelding naast een opsomming met </a:t>
            </a:r>
            <a:r>
              <a:rPr lang="nl-NL" sz="1050" dirty="0" err="1">
                <a:solidFill>
                  <a:schemeClr val="tx1"/>
                </a:solidFill>
              </a:rPr>
              <a:t>bullet</a:t>
            </a:r>
            <a:r>
              <a:rPr lang="nl-NL" sz="1050" dirty="0">
                <a:solidFill>
                  <a:schemeClr val="tx1"/>
                </a:solidFill>
              </a:rPr>
              <a:t> points wilt weergeven</a:t>
            </a:r>
          </a:p>
          <a:p>
            <a:pPr marL="171450" indent="-171450" algn="l"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lang="nl-NL" sz="1050" dirty="0">
                <a:solidFill>
                  <a:schemeClr val="tx1"/>
                </a:solidFill>
              </a:rPr>
              <a:t>Deze afbeelding is een </a:t>
            </a:r>
            <a:r>
              <a:rPr lang="nl-NL" sz="1050" dirty="0" err="1">
                <a:solidFill>
                  <a:schemeClr val="tx1"/>
                </a:solidFill>
              </a:rPr>
              <a:t>placeholder</a:t>
            </a:r>
            <a:r>
              <a:rPr lang="nl-NL" sz="1050" dirty="0">
                <a:solidFill>
                  <a:schemeClr val="tx1"/>
                </a:solidFill>
              </a:rPr>
              <a:t>. Klik op het icoon in het midden om een eigen afbeelding toe te voegen of sleep de afbeelding op de </a:t>
            </a:r>
            <a:r>
              <a:rPr lang="nl-NL" sz="1050" dirty="0" err="1">
                <a:solidFill>
                  <a:schemeClr val="tx1"/>
                </a:solidFill>
              </a:rPr>
              <a:t>placeholder</a:t>
            </a:r>
            <a:r>
              <a:rPr lang="nl-NL" sz="1050" dirty="0">
                <a:solidFill>
                  <a:schemeClr val="tx1"/>
                </a:solidFill>
              </a:rPr>
              <a:t>.</a:t>
            </a:r>
          </a:p>
          <a:p>
            <a:pPr marL="171450" indent="-171450" algn="l"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lang="nl-NL" sz="1050" dirty="0">
                <a:solidFill>
                  <a:schemeClr val="tx1"/>
                </a:solidFill>
              </a:rPr>
              <a:t>Als de afbeelding niet goed bijgesneden is kunt u dit aanpassen door op de afbeelding te klikken &gt; tabblad ‘Afbeeldingsopmaak’ &gt; knop ‘Bijsnijden’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lang="nl-NL" sz="1050" dirty="0">
                <a:solidFill>
                  <a:schemeClr val="tx1"/>
                </a:solidFill>
              </a:rPr>
              <a:t>Zorg ervoor dat de resolutie van uw afbeelding hoog genoeg is.</a:t>
            </a:r>
            <a:endParaRPr lang="en-NL" sz="10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13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ie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2">
            <a:extLst>
              <a:ext uri="{FF2B5EF4-FFF2-40B4-BE49-F238E27FC236}">
                <a16:creationId xmlns:a16="http://schemas.microsoft.com/office/drawing/2014/main" id="{8C6DB26B-9964-4351-970F-C79EF9D2BC4D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8355171" y="2441635"/>
            <a:ext cx="3320029" cy="2490022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>
            <a:solidFill>
              <a:schemeClr val="accent2"/>
            </a:solidFill>
            <a:miter lim="800000"/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lang="nl-NL" sz="11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nl-NL" dirty="0"/>
              <a:t>Klik op het icoon om een afbeelding toe te voegen of sleep de afbeelding hier op.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A96D10C-2942-6547-B996-6032A6844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08C2-FF7E-C94B-9CB7-8DCD38EC244C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807906D5-C51A-497F-A7E4-1300FD0B16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Typ hier de slidetitel in een regel</a:t>
            </a:r>
            <a:endParaRPr lang="en-NL" dirty="0"/>
          </a:p>
        </p:txBody>
      </p:sp>
      <p:sp>
        <p:nvSpPr>
          <p:cNvPr id="12" name="Tijdelijke aanduiding voor afbeelding 2">
            <a:extLst>
              <a:ext uri="{FF2B5EF4-FFF2-40B4-BE49-F238E27FC236}">
                <a16:creationId xmlns:a16="http://schemas.microsoft.com/office/drawing/2014/main" id="{F25231B4-BC93-4EEF-AB80-9F755C33248E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515938" y="2436402"/>
            <a:ext cx="3320029" cy="2490022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>
            <a:solidFill>
              <a:schemeClr val="accent2"/>
            </a:solidFill>
            <a:miter lim="800000"/>
          </a:ln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nl-NL" dirty="0"/>
              <a:t>Klik op het icoon om een afbeelding toe te voegen of sleep de afbeelding hier op.</a:t>
            </a:r>
          </a:p>
        </p:txBody>
      </p:sp>
      <p:sp>
        <p:nvSpPr>
          <p:cNvPr id="6" name="Tijdelijke aanduiding voor afbeelding 2">
            <a:extLst>
              <a:ext uri="{FF2B5EF4-FFF2-40B4-BE49-F238E27FC236}">
                <a16:creationId xmlns:a16="http://schemas.microsoft.com/office/drawing/2014/main" id="{7A784B3B-F4C2-495E-ABCA-967175937CC5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4435985" y="2441635"/>
            <a:ext cx="3320029" cy="2490022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>
            <a:solidFill>
              <a:schemeClr val="accent2"/>
            </a:solidFill>
            <a:miter lim="800000"/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lang="nl-NL" sz="11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nl-NL" dirty="0"/>
              <a:t>Klik op het icoon om een afbeelding toe te voegen of sleep de afbeelding hier op.</a:t>
            </a:r>
          </a:p>
        </p:txBody>
      </p:sp>
      <p:sp>
        <p:nvSpPr>
          <p:cNvPr id="11" name="Tijdelijke aanduiding voor tekst 2">
            <a:extLst>
              <a:ext uri="{FF2B5EF4-FFF2-40B4-BE49-F238E27FC236}">
                <a16:creationId xmlns:a16="http://schemas.microsoft.com/office/drawing/2014/main" id="{3CCE19F7-06E0-426C-9EFF-1CD91EE5D51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5938" y="4983798"/>
            <a:ext cx="3320029" cy="385762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i="1"/>
            </a:lvl1pPr>
          </a:lstStyle>
          <a:p>
            <a:pPr lvl="0"/>
            <a:r>
              <a:rPr lang="nl-NL" dirty="0"/>
              <a:t>Typ hier eventueel een onderschrift</a:t>
            </a:r>
          </a:p>
        </p:txBody>
      </p:sp>
      <p:sp>
        <p:nvSpPr>
          <p:cNvPr id="13" name="Tijdelijke aanduiding voor tekst 2">
            <a:extLst>
              <a:ext uri="{FF2B5EF4-FFF2-40B4-BE49-F238E27FC236}">
                <a16:creationId xmlns:a16="http://schemas.microsoft.com/office/drawing/2014/main" id="{8EDCD38C-1298-4728-8D8A-E387C23F58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35985" y="4983798"/>
            <a:ext cx="3320029" cy="385762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i="1"/>
            </a:lvl1pPr>
          </a:lstStyle>
          <a:p>
            <a:pPr lvl="0"/>
            <a:r>
              <a:rPr lang="nl-NL" dirty="0"/>
              <a:t>Typ hier eventueel een onderschrift</a:t>
            </a:r>
          </a:p>
        </p:txBody>
      </p:sp>
      <p:sp>
        <p:nvSpPr>
          <p:cNvPr id="14" name="Tijdelijke aanduiding voor tekst 2">
            <a:extLst>
              <a:ext uri="{FF2B5EF4-FFF2-40B4-BE49-F238E27FC236}">
                <a16:creationId xmlns:a16="http://schemas.microsoft.com/office/drawing/2014/main" id="{7CFFAC00-2B72-42BB-994C-360C2FAE39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56034" y="4983798"/>
            <a:ext cx="3320029" cy="385762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i="1"/>
            </a:lvl1pPr>
          </a:lstStyle>
          <a:p>
            <a:pPr lvl="0"/>
            <a:r>
              <a:rPr lang="nl-NL" dirty="0"/>
              <a:t>Typ hier eventueel een onderschrift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5232AEAB-7CAC-42BE-B713-637AF3E2331D}"/>
              </a:ext>
            </a:extLst>
          </p:cNvPr>
          <p:cNvSpPr txBox="1"/>
          <p:nvPr userDrawn="1"/>
        </p:nvSpPr>
        <p:spPr>
          <a:xfrm>
            <a:off x="-1" y="-1244131"/>
            <a:ext cx="8539517" cy="122341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indent="0" algn="l">
              <a:buClr>
                <a:schemeClr val="accent2"/>
              </a:buClr>
              <a:buSzPct val="75000"/>
              <a:buFont typeface="Arial" panose="020B0604020202020204" pitchFamily="34" charset="0"/>
              <a:buNone/>
            </a:pPr>
            <a:r>
              <a:rPr lang="nl-NL" sz="1050" b="1" dirty="0">
                <a:solidFill>
                  <a:schemeClr val="tx1"/>
                </a:solidFill>
              </a:rPr>
              <a:t>UITLEG</a:t>
            </a:r>
          </a:p>
          <a:p>
            <a:pPr marL="171450" indent="-171450" algn="l"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lang="nl-NL" sz="1050" dirty="0">
                <a:solidFill>
                  <a:schemeClr val="tx1"/>
                </a:solidFill>
              </a:rPr>
              <a:t>Gebruik deze slide alleen als u drie afbeeldingen naast elkaar wilt weergeven</a:t>
            </a:r>
          </a:p>
          <a:p>
            <a:pPr marL="171450" indent="-171450" algn="l"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lang="nl-NL" sz="1050" dirty="0">
                <a:solidFill>
                  <a:schemeClr val="tx1"/>
                </a:solidFill>
              </a:rPr>
              <a:t>Deze afbeeldingen zijn </a:t>
            </a:r>
            <a:r>
              <a:rPr lang="nl-NL" sz="1050" dirty="0" err="1">
                <a:solidFill>
                  <a:schemeClr val="tx1"/>
                </a:solidFill>
              </a:rPr>
              <a:t>placeholders</a:t>
            </a:r>
            <a:r>
              <a:rPr lang="nl-NL" sz="1050" dirty="0">
                <a:solidFill>
                  <a:schemeClr val="tx1"/>
                </a:solidFill>
              </a:rPr>
              <a:t>. Klik op het icoon in het midden om een eigen afbeelding toe te voegen of sleep de afbeelding op de </a:t>
            </a:r>
            <a:r>
              <a:rPr lang="nl-NL" sz="1050" dirty="0" err="1">
                <a:solidFill>
                  <a:schemeClr val="tx1"/>
                </a:solidFill>
              </a:rPr>
              <a:t>placeholder</a:t>
            </a:r>
            <a:r>
              <a:rPr lang="nl-NL" sz="1050" dirty="0">
                <a:solidFill>
                  <a:schemeClr val="tx1"/>
                </a:solidFill>
              </a:rPr>
              <a:t>.</a:t>
            </a:r>
          </a:p>
          <a:p>
            <a:pPr marL="171450" indent="-171450" algn="l"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lang="nl-NL" sz="1050" dirty="0">
                <a:solidFill>
                  <a:schemeClr val="tx1"/>
                </a:solidFill>
              </a:rPr>
              <a:t>Als de afbeelding niet goed bijgesneden is kunt u dit aanpassen door op de afbeelding te klikken &gt; tabblad ‘Afbeeldingsopmaak’ &gt; knop ‘Bijsnijden’</a:t>
            </a:r>
          </a:p>
          <a:p>
            <a:pPr marL="171450" indent="-171450" algn="l"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lang="nl-NL" sz="1050" dirty="0">
                <a:solidFill>
                  <a:schemeClr val="tx1"/>
                </a:solidFill>
              </a:rPr>
              <a:t>Als u geen onderschrift typt zal dit ook niet zichtbaar zijn op de slide tijdens het afspelen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lang="nl-NL" sz="1050" dirty="0">
                <a:solidFill>
                  <a:schemeClr val="tx1"/>
                </a:solidFill>
              </a:rPr>
              <a:t>Zorg ervoor dat de resolutie van uw afbeelding hoog genoeg is.</a:t>
            </a:r>
            <a:endParaRPr lang="en-NL" sz="10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9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6" grpId="0" animBg="1"/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jdelijke aanduiding voor afbeelding 2">
            <a:extLst>
              <a:ext uri="{FF2B5EF4-FFF2-40B4-BE49-F238E27FC236}">
                <a16:creationId xmlns:a16="http://schemas.microsoft.com/office/drawing/2014/main" id="{22655256-B76F-4978-A40D-458EA68CDCEB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242903" y="2717784"/>
            <a:ext cx="2569676" cy="1927257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>
            <a:solidFill>
              <a:schemeClr val="accent2"/>
            </a:solidFill>
            <a:miter lim="800000"/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lang="nl-NL" sz="11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nl-NL" dirty="0"/>
              <a:t>Klik op het icoon om een afbeelding toe te voegen of sleep de afbeelding hier op.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A96D10C-2942-6547-B996-6032A6844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08C2-FF7E-C94B-9CB7-8DCD38EC244C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807906D5-C51A-497F-A7E4-1300FD0B16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Typ hier de slidetitel in een regel</a:t>
            </a:r>
            <a:endParaRPr lang="en-NL" dirty="0"/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145E5093-4097-42EF-AAB5-F2DEA9D04A4F}"/>
              </a:ext>
            </a:extLst>
          </p:cNvPr>
          <p:cNvSpPr txBox="1"/>
          <p:nvPr userDrawn="1"/>
        </p:nvSpPr>
        <p:spPr>
          <a:xfrm>
            <a:off x="-1" y="-1244131"/>
            <a:ext cx="8539517" cy="122341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indent="0" algn="l">
              <a:buClr>
                <a:schemeClr val="accent2"/>
              </a:buClr>
              <a:buSzPct val="75000"/>
              <a:buFont typeface="Arial" panose="020B0604020202020204" pitchFamily="34" charset="0"/>
              <a:buNone/>
            </a:pPr>
            <a:r>
              <a:rPr lang="nl-NL" sz="1050" b="1" dirty="0">
                <a:solidFill>
                  <a:schemeClr val="tx1"/>
                </a:solidFill>
              </a:rPr>
              <a:t>UITLEG</a:t>
            </a:r>
          </a:p>
          <a:p>
            <a:pPr marL="171450" indent="-171450" algn="l"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lang="nl-NL" sz="1050" dirty="0">
                <a:solidFill>
                  <a:schemeClr val="tx1"/>
                </a:solidFill>
              </a:rPr>
              <a:t>Gebruik deze slide alleen als u vier afbeeldingen wilt weergeven</a:t>
            </a:r>
          </a:p>
          <a:p>
            <a:pPr marL="171450" indent="-171450" algn="l"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lang="nl-NL" sz="1050" dirty="0">
                <a:solidFill>
                  <a:schemeClr val="tx1"/>
                </a:solidFill>
              </a:rPr>
              <a:t>Deze afbeeldingen zijn </a:t>
            </a:r>
            <a:r>
              <a:rPr lang="nl-NL" sz="1050" dirty="0" err="1">
                <a:solidFill>
                  <a:schemeClr val="tx1"/>
                </a:solidFill>
              </a:rPr>
              <a:t>placeholders</a:t>
            </a:r>
            <a:r>
              <a:rPr lang="nl-NL" sz="1050" dirty="0">
                <a:solidFill>
                  <a:schemeClr val="tx1"/>
                </a:solidFill>
              </a:rPr>
              <a:t>. Klik op het icoon in het midden om een eigen afbeelding toe te voegen of sleep de afbeelding op de </a:t>
            </a:r>
            <a:r>
              <a:rPr lang="nl-NL" sz="1050" dirty="0" err="1">
                <a:solidFill>
                  <a:schemeClr val="tx1"/>
                </a:solidFill>
              </a:rPr>
              <a:t>placeholder</a:t>
            </a:r>
            <a:r>
              <a:rPr lang="nl-NL" sz="1050" dirty="0">
                <a:solidFill>
                  <a:schemeClr val="tx1"/>
                </a:solidFill>
              </a:rPr>
              <a:t>.</a:t>
            </a:r>
          </a:p>
          <a:p>
            <a:pPr marL="171450" indent="-171450" algn="l"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lang="nl-NL" sz="1050" dirty="0">
                <a:solidFill>
                  <a:schemeClr val="tx1"/>
                </a:solidFill>
              </a:rPr>
              <a:t>Als de afbeelding niet goed bijgesneden is kunt u dit aanpassen door op de afbeelding te klikken &gt; tabblad ‘Afbeeldingsopmaak’ &gt; knop ‘Bijsnijden’</a:t>
            </a:r>
          </a:p>
          <a:p>
            <a:pPr marL="171450" indent="-171450" algn="l"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lang="nl-NL" sz="1050" dirty="0">
                <a:solidFill>
                  <a:schemeClr val="tx1"/>
                </a:solidFill>
              </a:rPr>
              <a:t>Als u geen onderschrift typt zal dit ook niet zichtbaar zijn op de slide tijdens het afspelen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lang="nl-NL" sz="1050" dirty="0">
                <a:solidFill>
                  <a:schemeClr val="tx1"/>
                </a:solidFill>
              </a:rPr>
              <a:t>Zorg ervoor dat de resolutie van uw afbeelding hoog genoeg is.</a:t>
            </a:r>
            <a:endParaRPr lang="en-NL" sz="1050">
              <a:solidFill>
                <a:schemeClr val="tx1"/>
              </a:solidFill>
            </a:endParaRPr>
          </a:p>
        </p:txBody>
      </p:sp>
      <p:sp>
        <p:nvSpPr>
          <p:cNvPr id="16" name="Tijdelijke aanduiding voor afbeelding 2">
            <a:extLst>
              <a:ext uri="{FF2B5EF4-FFF2-40B4-BE49-F238E27FC236}">
                <a16:creationId xmlns:a16="http://schemas.microsoft.com/office/drawing/2014/main" id="{8347013D-40E5-4BC9-B15E-E740E036B84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515938" y="2712551"/>
            <a:ext cx="2569676" cy="1927257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>
            <a:solidFill>
              <a:schemeClr val="accent2"/>
            </a:solidFill>
            <a:miter lim="800000"/>
          </a:ln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nl-NL" dirty="0"/>
              <a:t>Klik op het icoon om een afbeelding toe te voegen of sleep de afbeelding hier op.</a:t>
            </a:r>
          </a:p>
        </p:txBody>
      </p:sp>
      <p:sp>
        <p:nvSpPr>
          <p:cNvPr id="17" name="Tijdelijke aanduiding voor afbeelding 2">
            <a:extLst>
              <a:ext uri="{FF2B5EF4-FFF2-40B4-BE49-F238E27FC236}">
                <a16:creationId xmlns:a16="http://schemas.microsoft.com/office/drawing/2014/main" id="{8D0DAC32-8322-43F7-880D-1F0FC4A84858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3379420" y="2717784"/>
            <a:ext cx="2569676" cy="1927257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>
            <a:solidFill>
              <a:schemeClr val="accent2"/>
            </a:solidFill>
            <a:miter lim="800000"/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lang="nl-NL" sz="11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nl-NL" dirty="0"/>
              <a:t>Klik op het icoon om een afbeelding toe te voegen of sleep de afbeelding hier op.</a:t>
            </a:r>
          </a:p>
        </p:txBody>
      </p:sp>
      <p:sp>
        <p:nvSpPr>
          <p:cNvPr id="23" name="Tijdelijke aanduiding voor tekst 2">
            <a:extLst>
              <a:ext uri="{FF2B5EF4-FFF2-40B4-BE49-F238E27FC236}">
                <a16:creationId xmlns:a16="http://schemas.microsoft.com/office/drawing/2014/main" id="{B4AF5116-A783-4A13-8D8B-76B524671B5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5939" y="4699750"/>
            <a:ext cx="2569676" cy="385762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1"/>
            </a:lvl1pPr>
          </a:lstStyle>
          <a:p>
            <a:pPr lvl="0"/>
            <a:r>
              <a:rPr lang="nl-NL" dirty="0"/>
              <a:t>Typ hier eventueel een onderschrift</a:t>
            </a:r>
          </a:p>
        </p:txBody>
      </p:sp>
      <p:sp>
        <p:nvSpPr>
          <p:cNvPr id="24" name="Tijdelijke aanduiding voor tekst 2">
            <a:extLst>
              <a:ext uri="{FF2B5EF4-FFF2-40B4-BE49-F238E27FC236}">
                <a16:creationId xmlns:a16="http://schemas.microsoft.com/office/drawing/2014/main" id="{D6E2C10B-FFE4-44E4-8D4B-0980B6C1264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79421" y="4699750"/>
            <a:ext cx="2569676" cy="385762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1"/>
            </a:lvl1pPr>
          </a:lstStyle>
          <a:p>
            <a:pPr lvl="0"/>
            <a:r>
              <a:rPr lang="nl-NL" dirty="0"/>
              <a:t>Typ hier eventueel een onderschrift</a:t>
            </a:r>
          </a:p>
        </p:txBody>
      </p:sp>
      <p:sp>
        <p:nvSpPr>
          <p:cNvPr id="25" name="Tijdelijke aanduiding voor tekst 2">
            <a:extLst>
              <a:ext uri="{FF2B5EF4-FFF2-40B4-BE49-F238E27FC236}">
                <a16:creationId xmlns:a16="http://schemas.microsoft.com/office/drawing/2014/main" id="{EE613A90-FB74-4CF8-AA1B-2CB3A3D2F5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42903" y="4699750"/>
            <a:ext cx="2569676" cy="385762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1"/>
            </a:lvl1pPr>
          </a:lstStyle>
          <a:p>
            <a:pPr lvl="0"/>
            <a:r>
              <a:rPr lang="nl-NL" dirty="0"/>
              <a:t>Typ hier eventueel een onderschrift</a:t>
            </a:r>
          </a:p>
        </p:txBody>
      </p:sp>
      <p:sp>
        <p:nvSpPr>
          <p:cNvPr id="32" name="Tijdelijke aanduiding voor afbeelding 2">
            <a:extLst>
              <a:ext uri="{FF2B5EF4-FFF2-40B4-BE49-F238E27FC236}">
                <a16:creationId xmlns:a16="http://schemas.microsoft.com/office/drawing/2014/main" id="{2B4C3412-E9E0-42B4-9B33-2D901D7C40C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9106386" y="2712551"/>
            <a:ext cx="2569676" cy="1927257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>
            <a:solidFill>
              <a:schemeClr val="accent2"/>
            </a:solidFill>
            <a:miter lim="800000"/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lang="nl-NL" sz="11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nl-NL" dirty="0"/>
              <a:t>Klik op het icoon om een afbeelding toe te voegen of sleep de afbeelding hier op.</a:t>
            </a:r>
          </a:p>
        </p:txBody>
      </p:sp>
      <p:sp>
        <p:nvSpPr>
          <p:cNvPr id="34" name="Tijdelijke aanduiding voor tekst 2">
            <a:extLst>
              <a:ext uri="{FF2B5EF4-FFF2-40B4-BE49-F238E27FC236}">
                <a16:creationId xmlns:a16="http://schemas.microsoft.com/office/drawing/2014/main" id="{B9A744F3-5CA1-4008-92D0-11C5AEFB1D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06387" y="4699750"/>
            <a:ext cx="2569676" cy="385762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1"/>
            </a:lvl1pPr>
          </a:lstStyle>
          <a:p>
            <a:pPr lvl="0"/>
            <a:r>
              <a:rPr lang="nl-NL" dirty="0"/>
              <a:t>Typ hier eventueel een onderschrift</a:t>
            </a:r>
          </a:p>
        </p:txBody>
      </p:sp>
    </p:spTree>
    <p:extLst>
      <p:ext uri="{BB962C8B-B14F-4D97-AF65-F5344CB8AC3E}">
        <p14:creationId xmlns:p14="http://schemas.microsoft.com/office/powerpoint/2010/main" val="294818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6" grpId="0" animBg="1"/>
      <p:bldP spid="17" grpId="0" animBg="1"/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it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>
            <a:extLst>
              <a:ext uri="{FF2B5EF4-FFF2-40B4-BE49-F238E27FC236}">
                <a16:creationId xmlns:a16="http://schemas.microsoft.com/office/drawing/2014/main" id="{005714B5-BC08-8741-8655-63607BCA1F10}"/>
              </a:ext>
            </a:extLst>
          </p:cNvPr>
          <p:cNvSpPr/>
          <p:nvPr userDrawn="1"/>
        </p:nvSpPr>
        <p:spPr>
          <a:xfrm>
            <a:off x="-1" y="1"/>
            <a:ext cx="9534319" cy="6858000"/>
          </a:xfrm>
          <a:prstGeom prst="rect">
            <a:avLst/>
          </a:prstGeom>
          <a:gradFill>
            <a:gsLst>
              <a:gs pos="27000">
                <a:schemeClr val="accent2"/>
              </a:gs>
              <a:gs pos="85000">
                <a:schemeClr val="accent1"/>
              </a:gs>
            </a:gsLst>
            <a:path path="circle">
              <a:fillToRect r="100000" b="100000"/>
            </a:path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nl-NL" sz="2400" b="1" dirty="0">
              <a:solidFill>
                <a:schemeClr val="tx1"/>
              </a:solidFill>
            </a:endParaRP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6DC22F75-2BEB-9D44-9CDE-EDA34C1624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t="25685" r="-2638" b="1998"/>
          <a:stretch/>
        </p:blipFill>
        <p:spPr>
          <a:xfrm>
            <a:off x="1703546" y="0"/>
            <a:ext cx="10432785" cy="6858000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DBFBC7FE-6718-482A-AB76-31B046A762DF}"/>
              </a:ext>
            </a:extLst>
          </p:cNvPr>
          <p:cNvSpPr txBox="1"/>
          <p:nvPr userDrawn="1"/>
        </p:nvSpPr>
        <p:spPr>
          <a:xfrm>
            <a:off x="-1" y="-759383"/>
            <a:ext cx="3631122" cy="73866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indent="0" algn="l">
              <a:buClr>
                <a:schemeClr val="accent2"/>
              </a:buClr>
              <a:buSzPct val="75000"/>
              <a:buFont typeface="Arial" panose="020B0604020202020204" pitchFamily="34" charset="0"/>
              <a:buNone/>
            </a:pPr>
            <a:r>
              <a:rPr lang="nl-NL" sz="1050" b="1" dirty="0">
                <a:solidFill>
                  <a:schemeClr val="tx1"/>
                </a:solidFill>
              </a:rPr>
              <a:t>UITLEG</a:t>
            </a:r>
          </a:p>
          <a:p>
            <a:pPr marL="171450" indent="-171450" algn="l"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lang="nl-NL" sz="1050" dirty="0">
                <a:solidFill>
                  <a:schemeClr val="tx1"/>
                </a:solidFill>
              </a:rPr>
              <a:t>Gebruik deze slide alleen als laatste slide van de presentatie</a:t>
            </a:r>
          </a:p>
          <a:p>
            <a:pPr marL="171450" indent="-171450" algn="l"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lang="nl-NL" sz="1050" dirty="0">
                <a:solidFill>
                  <a:schemeClr val="tx1"/>
                </a:solidFill>
              </a:rPr>
              <a:t>Voeg geen afbeeldingen toe aan deze slide</a:t>
            </a:r>
          </a:p>
          <a:p>
            <a:pPr marL="171450" indent="-171450" algn="l"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lang="nl-NL" sz="1050" dirty="0">
                <a:solidFill>
                  <a:schemeClr val="tx1"/>
                </a:solidFill>
              </a:rPr>
              <a:t>De </a:t>
            </a:r>
            <a:r>
              <a:rPr lang="nl-NL" sz="1050" dirty="0" err="1">
                <a:solidFill>
                  <a:schemeClr val="tx1"/>
                </a:solidFill>
              </a:rPr>
              <a:t>social</a:t>
            </a:r>
            <a:r>
              <a:rPr lang="nl-NL" sz="1050" dirty="0">
                <a:solidFill>
                  <a:schemeClr val="tx1"/>
                </a:solidFill>
              </a:rPr>
              <a:t> media iconen zijn </a:t>
            </a:r>
            <a:r>
              <a:rPr lang="nl-NL" sz="1050" dirty="0" err="1">
                <a:solidFill>
                  <a:schemeClr val="tx1"/>
                </a:solidFill>
              </a:rPr>
              <a:t>klikbaar</a:t>
            </a:r>
            <a:endParaRPr lang="en-NL" sz="1050" dirty="0">
              <a:solidFill>
                <a:schemeClr val="tx1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632CF70-CF08-4DEA-A892-84FBDC9C7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BE9F08C2-FF7E-C94B-9CB7-8DCD38EC244C}" type="slidenum">
              <a:rPr lang="nl-NL" smtClean="0"/>
              <a:pPr algn="l"/>
              <a:t>‹nr.›</a:t>
            </a:fld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4EF08D8-F304-4703-B75A-9E7B6C334266}"/>
              </a:ext>
            </a:extLst>
          </p:cNvPr>
          <p:cNvSpPr txBox="1"/>
          <p:nvPr userDrawn="1"/>
        </p:nvSpPr>
        <p:spPr>
          <a:xfrm>
            <a:off x="2557530" y="2869456"/>
            <a:ext cx="8615295" cy="111908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 algn="r">
              <a:lnSpc>
                <a:spcPct val="80000"/>
              </a:lnSpc>
              <a:buClr>
                <a:schemeClr val="accent2"/>
              </a:buClr>
              <a:buSzPct val="75000"/>
              <a:buFont typeface="Arial" panose="020B0604020202020204" pitchFamily="34" charset="0"/>
              <a:buNone/>
            </a:pPr>
            <a:r>
              <a:rPr lang="nl-NL" sz="5400" b="1" dirty="0">
                <a:solidFill>
                  <a:schemeClr val="accent1"/>
                </a:solidFill>
              </a:rPr>
              <a:t>Op de hoogte blijven?</a:t>
            </a:r>
            <a:br>
              <a:rPr lang="nl-NL" sz="5400" b="1" dirty="0">
                <a:solidFill>
                  <a:schemeClr val="accent1"/>
                </a:solidFill>
              </a:rPr>
            </a:br>
            <a:r>
              <a:rPr lang="nl-NL" sz="3600" b="0" dirty="0">
                <a:solidFill>
                  <a:schemeClr val="tx2"/>
                </a:solidFill>
              </a:rPr>
              <a:t>Abonneer je op onze nieuwsbrief!</a:t>
            </a:r>
            <a:endParaRPr lang="nl-NL" sz="4000" b="0" dirty="0">
              <a:solidFill>
                <a:schemeClr val="tx2"/>
              </a:solidFill>
            </a:endParaRPr>
          </a:p>
        </p:txBody>
      </p:sp>
      <p:sp>
        <p:nvSpPr>
          <p:cNvPr id="9" name="Graphic 6">
            <a:hlinkClick r:id="rId3"/>
            <a:extLst>
              <a:ext uri="{FF2B5EF4-FFF2-40B4-BE49-F238E27FC236}">
                <a16:creationId xmlns:a16="http://schemas.microsoft.com/office/drawing/2014/main" id="{25C6884A-3075-4831-B0EF-C1C9EF80BACB}"/>
              </a:ext>
            </a:extLst>
          </p:cNvPr>
          <p:cNvSpPr/>
          <p:nvPr/>
        </p:nvSpPr>
        <p:spPr>
          <a:xfrm>
            <a:off x="533899" y="5690291"/>
            <a:ext cx="131360" cy="260043"/>
          </a:xfrm>
          <a:custGeom>
            <a:avLst/>
            <a:gdLst>
              <a:gd name="connsiteX0" fmla="*/ 47625 w 1491567"/>
              <a:gd name="connsiteY0" fmla="*/ 1572635 h 2952750"/>
              <a:gd name="connsiteX1" fmla="*/ 371294 w 1491567"/>
              <a:gd name="connsiteY1" fmla="*/ 1572635 h 2952750"/>
              <a:gd name="connsiteX2" fmla="*/ 371294 w 1491567"/>
              <a:gd name="connsiteY2" fmla="*/ 2905125 h 2952750"/>
              <a:gd name="connsiteX3" fmla="*/ 418919 w 1491567"/>
              <a:gd name="connsiteY3" fmla="*/ 2952750 h 2952750"/>
              <a:gd name="connsiteX4" fmla="*/ 967711 w 1491567"/>
              <a:gd name="connsiteY4" fmla="*/ 2952750 h 2952750"/>
              <a:gd name="connsiteX5" fmla="*/ 1015336 w 1491567"/>
              <a:gd name="connsiteY5" fmla="*/ 2905125 h 2952750"/>
              <a:gd name="connsiteX6" fmla="*/ 1015336 w 1491567"/>
              <a:gd name="connsiteY6" fmla="*/ 1578912 h 2952750"/>
              <a:gd name="connsiteX7" fmla="*/ 1387421 w 1491567"/>
              <a:gd name="connsiteY7" fmla="*/ 1578912 h 2952750"/>
              <a:gd name="connsiteX8" fmla="*/ 1434732 w 1491567"/>
              <a:gd name="connsiteY8" fmla="*/ 1536725 h 2952750"/>
              <a:gd name="connsiteX9" fmla="*/ 1491244 w 1491567"/>
              <a:gd name="connsiteY9" fmla="*/ 1046169 h 2952750"/>
              <a:gd name="connsiteX10" fmla="*/ 1479490 w 1491567"/>
              <a:gd name="connsiteY10" fmla="*/ 1009031 h 2952750"/>
              <a:gd name="connsiteX11" fmla="*/ 1443942 w 1491567"/>
              <a:gd name="connsiteY11" fmla="*/ 993096 h 2952750"/>
              <a:gd name="connsiteX12" fmla="*/ 1015355 w 1491567"/>
              <a:gd name="connsiteY12" fmla="*/ 993096 h 2952750"/>
              <a:gd name="connsiteX13" fmla="*/ 1015355 w 1491567"/>
              <a:gd name="connsiteY13" fmla="*/ 685590 h 2952750"/>
              <a:gd name="connsiteX14" fmla="*/ 1163717 w 1491567"/>
              <a:gd name="connsiteY14" fmla="*/ 545887 h 2952750"/>
              <a:gd name="connsiteX15" fmla="*/ 1443942 w 1491567"/>
              <a:gd name="connsiteY15" fmla="*/ 545887 h 2952750"/>
              <a:gd name="connsiteX16" fmla="*/ 1491567 w 1491567"/>
              <a:gd name="connsiteY16" fmla="*/ 498262 h 2952750"/>
              <a:gd name="connsiteX17" fmla="*/ 1491567 w 1491567"/>
              <a:gd name="connsiteY17" fmla="*/ 47977 h 2952750"/>
              <a:gd name="connsiteX18" fmla="*/ 1443942 w 1491567"/>
              <a:gd name="connsiteY18" fmla="*/ 352 h 2952750"/>
              <a:gd name="connsiteX19" fmla="*/ 1057751 w 1491567"/>
              <a:gd name="connsiteY19" fmla="*/ 352 h 2952750"/>
              <a:gd name="connsiteX20" fmla="*/ 1040063 w 1491567"/>
              <a:gd name="connsiteY20" fmla="*/ 0 h 2952750"/>
              <a:gd name="connsiteX21" fmla="*/ 556155 w 1491567"/>
              <a:gd name="connsiteY21" fmla="*/ 182413 h 2952750"/>
              <a:gd name="connsiteX22" fmla="*/ 387410 w 1491567"/>
              <a:gd name="connsiteY22" fmla="*/ 633498 h 2952750"/>
              <a:gd name="connsiteX23" fmla="*/ 387410 w 1491567"/>
              <a:gd name="connsiteY23" fmla="*/ 993086 h 2952750"/>
              <a:gd name="connsiteX24" fmla="*/ 47625 w 1491567"/>
              <a:gd name="connsiteY24" fmla="*/ 993086 h 2952750"/>
              <a:gd name="connsiteX25" fmla="*/ 0 w 1491567"/>
              <a:gd name="connsiteY25" fmla="*/ 1040711 h 2952750"/>
              <a:gd name="connsiteX26" fmla="*/ 0 w 1491567"/>
              <a:gd name="connsiteY26" fmla="*/ 1525000 h 2952750"/>
              <a:gd name="connsiteX27" fmla="*/ 47625 w 1491567"/>
              <a:gd name="connsiteY27" fmla="*/ 1572635 h 295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491567" h="2952750">
                <a:moveTo>
                  <a:pt x="47625" y="1572635"/>
                </a:moveTo>
                <a:lnTo>
                  <a:pt x="371294" y="1572635"/>
                </a:lnTo>
                <a:lnTo>
                  <a:pt x="371294" y="2905125"/>
                </a:lnTo>
                <a:cubicBezTo>
                  <a:pt x="371294" y="2931433"/>
                  <a:pt x="392611" y="2952750"/>
                  <a:pt x="418919" y="2952750"/>
                </a:cubicBezTo>
                <a:lnTo>
                  <a:pt x="967711" y="2952750"/>
                </a:lnTo>
                <a:cubicBezTo>
                  <a:pt x="994019" y="2952750"/>
                  <a:pt x="1015336" y="2931433"/>
                  <a:pt x="1015336" y="2905125"/>
                </a:cubicBezTo>
                <a:lnTo>
                  <a:pt x="1015336" y="1578912"/>
                </a:lnTo>
                <a:lnTo>
                  <a:pt x="1387421" y="1578912"/>
                </a:lnTo>
                <a:cubicBezTo>
                  <a:pt x="1411615" y="1578912"/>
                  <a:pt x="1431969" y="1560757"/>
                  <a:pt x="1434732" y="1536725"/>
                </a:cubicBezTo>
                <a:lnTo>
                  <a:pt x="1491244" y="1046169"/>
                </a:lnTo>
                <a:cubicBezTo>
                  <a:pt x="1492796" y="1032672"/>
                  <a:pt x="1488519" y="1019156"/>
                  <a:pt x="1479490" y="1009031"/>
                </a:cubicBezTo>
                <a:cubicBezTo>
                  <a:pt x="1470450" y="998896"/>
                  <a:pt x="1457516" y="993096"/>
                  <a:pt x="1443942" y="993096"/>
                </a:cubicBezTo>
                <a:lnTo>
                  <a:pt x="1015355" y="993096"/>
                </a:lnTo>
                <a:lnTo>
                  <a:pt x="1015355" y="685590"/>
                </a:lnTo>
                <a:cubicBezTo>
                  <a:pt x="1015355" y="592893"/>
                  <a:pt x="1065267" y="545887"/>
                  <a:pt x="1163717" y="545887"/>
                </a:cubicBezTo>
                <a:cubicBezTo>
                  <a:pt x="1177747" y="545887"/>
                  <a:pt x="1443942" y="545887"/>
                  <a:pt x="1443942" y="545887"/>
                </a:cubicBezTo>
                <a:cubicBezTo>
                  <a:pt x="1470250" y="545887"/>
                  <a:pt x="1491567" y="524561"/>
                  <a:pt x="1491567" y="498262"/>
                </a:cubicBezTo>
                <a:lnTo>
                  <a:pt x="1491567" y="47977"/>
                </a:lnTo>
                <a:cubicBezTo>
                  <a:pt x="1491567" y="21669"/>
                  <a:pt x="1470250" y="352"/>
                  <a:pt x="1443942" y="352"/>
                </a:cubicBezTo>
                <a:lnTo>
                  <a:pt x="1057751" y="352"/>
                </a:lnTo>
                <a:cubicBezTo>
                  <a:pt x="1055027" y="219"/>
                  <a:pt x="1048979" y="0"/>
                  <a:pt x="1040063" y="0"/>
                </a:cubicBezTo>
                <a:cubicBezTo>
                  <a:pt x="973055" y="0"/>
                  <a:pt x="740140" y="13154"/>
                  <a:pt x="556155" y="182413"/>
                </a:cubicBezTo>
                <a:cubicBezTo>
                  <a:pt x="352301" y="369980"/>
                  <a:pt x="380638" y="594560"/>
                  <a:pt x="387410" y="633498"/>
                </a:cubicBezTo>
                <a:lnTo>
                  <a:pt x="387410" y="993086"/>
                </a:lnTo>
                <a:lnTo>
                  <a:pt x="47625" y="993086"/>
                </a:lnTo>
                <a:cubicBezTo>
                  <a:pt x="21317" y="993086"/>
                  <a:pt x="0" y="1014403"/>
                  <a:pt x="0" y="1040711"/>
                </a:cubicBezTo>
                <a:lnTo>
                  <a:pt x="0" y="1525000"/>
                </a:lnTo>
                <a:cubicBezTo>
                  <a:pt x="0" y="1551308"/>
                  <a:pt x="21317" y="1572635"/>
                  <a:pt x="47625" y="157263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3" name="Graphic 10">
            <a:hlinkClick r:id="rId4"/>
            <a:extLst>
              <a:ext uri="{FF2B5EF4-FFF2-40B4-BE49-F238E27FC236}">
                <a16:creationId xmlns:a16="http://schemas.microsoft.com/office/drawing/2014/main" id="{0094E3D2-DCCB-4A13-8CDE-CE2C12913B35}"/>
              </a:ext>
            </a:extLst>
          </p:cNvPr>
          <p:cNvSpPr/>
          <p:nvPr/>
        </p:nvSpPr>
        <p:spPr>
          <a:xfrm>
            <a:off x="896582" y="5687051"/>
            <a:ext cx="322355" cy="261967"/>
          </a:xfrm>
          <a:custGeom>
            <a:avLst/>
            <a:gdLst>
              <a:gd name="connsiteX0" fmla="*/ 228600 w 228600"/>
              <a:gd name="connsiteY0" fmla="*/ 21993 h 185775"/>
              <a:gd name="connsiteX1" fmla="*/ 201663 w 228600"/>
              <a:gd name="connsiteY1" fmla="*/ 29375 h 185775"/>
              <a:gd name="connsiteX2" fmla="*/ 222285 w 228600"/>
              <a:gd name="connsiteY2" fmla="*/ 3429 h 185775"/>
              <a:gd name="connsiteX3" fmla="*/ 192500 w 228600"/>
              <a:gd name="connsiteY3" fmla="*/ 14811 h 185775"/>
              <a:gd name="connsiteX4" fmla="*/ 158267 w 228600"/>
              <a:gd name="connsiteY4" fmla="*/ 0 h 185775"/>
              <a:gd name="connsiteX5" fmla="*/ 112576 w 228600"/>
              <a:gd name="connsiteY5" fmla="*/ 57579 h 185775"/>
              <a:gd name="connsiteX6" fmla="*/ 15916 w 228600"/>
              <a:gd name="connsiteY6" fmla="*/ 8582 h 185775"/>
              <a:gd name="connsiteX7" fmla="*/ 30423 w 228600"/>
              <a:gd name="connsiteY7" fmla="*/ 71199 h 185775"/>
              <a:gd name="connsiteX8" fmla="*/ 9192 w 228600"/>
              <a:gd name="connsiteY8" fmla="*/ 65332 h 185775"/>
              <a:gd name="connsiteX9" fmla="*/ 46806 w 228600"/>
              <a:gd name="connsiteY9" fmla="*/ 111909 h 185775"/>
              <a:gd name="connsiteX10" fmla="*/ 25622 w 228600"/>
              <a:gd name="connsiteY10" fmla="*/ 112709 h 185775"/>
              <a:gd name="connsiteX11" fmla="*/ 69437 w 228600"/>
              <a:gd name="connsiteY11" fmla="*/ 145275 h 185775"/>
              <a:gd name="connsiteX12" fmla="*/ 0 w 228600"/>
              <a:gd name="connsiteY12" fmla="*/ 164706 h 185775"/>
              <a:gd name="connsiteX13" fmla="*/ 71895 w 228600"/>
              <a:gd name="connsiteY13" fmla="*/ 185776 h 185775"/>
              <a:gd name="connsiteX14" fmla="*/ 205197 w 228600"/>
              <a:gd name="connsiteY14" fmla="*/ 46272 h 185775"/>
              <a:gd name="connsiteX15" fmla="*/ 228600 w 228600"/>
              <a:gd name="connsiteY15" fmla="*/ 21993 h 1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8600" h="185775">
                <a:moveTo>
                  <a:pt x="228600" y="21993"/>
                </a:moveTo>
                <a:cubicBezTo>
                  <a:pt x="220189" y="25727"/>
                  <a:pt x="211150" y="28242"/>
                  <a:pt x="201663" y="29375"/>
                </a:cubicBezTo>
                <a:cubicBezTo>
                  <a:pt x="211350" y="23574"/>
                  <a:pt x="218789" y="14383"/>
                  <a:pt x="222285" y="3429"/>
                </a:cubicBezTo>
                <a:cubicBezTo>
                  <a:pt x="213227" y="8801"/>
                  <a:pt x="203187" y="12706"/>
                  <a:pt x="192500" y="14811"/>
                </a:cubicBezTo>
                <a:cubicBezTo>
                  <a:pt x="183956" y="5696"/>
                  <a:pt x="171755" y="0"/>
                  <a:pt x="158267" y="0"/>
                </a:cubicBezTo>
                <a:cubicBezTo>
                  <a:pt x="127987" y="0"/>
                  <a:pt x="105737" y="28251"/>
                  <a:pt x="112576" y="57579"/>
                </a:cubicBezTo>
                <a:cubicBezTo>
                  <a:pt x="73609" y="55626"/>
                  <a:pt x="39053" y="36957"/>
                  <a:pt x="15916" y="8582"/>
                </a:cubicBezTo>
                <a:cubicBezTo>
                  <a:pt x="3629" y="29661"/>
                  <a:pt x="9544" y="57236"/>
                  <a:pt x="30423" y="71199"/>
                </a:cubicBezTo>
                <a:cubicBezTo>
                  <a:pt x="22746" y="70952"/>
                  <a:pt x="15507" y="68847"/>
                  <a:pt x="9192" y="65332"/>
                </a:cubicBezTo>
                <a:cubicBezTo>
                  <a:pt x="8677" y="87059"/>
                  <a:pt x="24251" y="107385"/>
                  <a:pt x="46806" y="111909"/>
                </a:cubicBezTo>
                <a:cubicBezTo>
                  <a:pt x="40205" y="113700"/>
                  <a:pt x="32976" y="114119"/>
                  <a:pt x="25622" y="112709"/>
                </a:cubicBezTo>
                <a:cubicBezTo>
                  <a:pt x="31585" y="131340"/>
                  <a:pt x="48901" y="144894"/>
                  <a:pt x="69437" y="145275"/>
                </a:cubicBezTo>
                <a:cubicBezTo>
                  <a:pt x="49720" y="160734"/>
                  <a:pt x="24879" y="167640"/>
                  <a:pt x="0" y="164706"/>
                </a:cubicBezTo>
                <a:cubicBezTo>
                  <a:pt x="20755" y="178013"/>
                  <a:pt x="45415" y="185776"/>
                  <a:pt x="71895" y="185776"/>
                </a:cubicBezTo>
                <a:cubicBezTo>
                  <a:pt x="158972" y="185776"/>
                  <a:pt x="208169" y="112233"/>
                  <a:pt x="205197" y="46272"/>
                </a:cubicBezTo>
                <a:cubicBezTo>
                  <a:pt x="214360" y="39653"/>
                  <a:pt x="222314" y="31394"/>
                  <a:pt x="228600" y="2199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NL" dirty="0"/>
          </a:p>
        </p:txBody>
      </p:sp>
      <p:sp>
        <p:nvSpPr>
          <p:cNvPr id="34" name="Vrije vorm: vorm 33">
            <a:hlinkClick r:id="rId5"/>
            <a:extLst>
              <a:ext uri="{FF2B5EF4-FFF2-40B4-BE49-F238E27FC236}">
                <a16:creationId xmlns:a16="http://schemas.microsoft.com/office/drawing/2014/main" id="{4C89EE9B-07F7-492C-8AD5-6F882D025116}"/>
              </a:ext>
            </a:extLst>
          </p:cNvPr>
          <p:cNvSpPr/>
          <p:nvPr/>
        </p:nvSpPr>
        <p:spPr>
          <a:xfrm>
            <a:off x="1444476" y="5691061"/>
            <a:ext cx="259070" cy="258705"/>
          </a:xfrm>
          <a:custGeom>
            <a:avLst/>
            <a:gdLst>
              <a:gd name="connsiteX0" fmla="*/ 8611 w 259070"/>
              <a:gd name="connsiteY0" fmla="*/ 82933 h 258705"/>
              <a:gd name="connsiteX1" fmla="*/ 60446 w 259070"/>
              <a:gd name="connsiteY1" fmla="*/ 82933 h 258705"/>
              <a:gd name="connsiteX2" fmla="*/ 64911 w 259070"/>
              <a:gd name="connsiteY2" fmla="*/ 87400 h 258705"/>
              <a:gd name="connsiteX3" fmla="*/ 64911 w 259070"/>
              <a:gd name="connsiteY3" fmla="*/ 254240 h 258705"/>
              <a:gd name="connsiteX4" fmla="*/ 60444 w 259070"/>
              <a:gd name="connsiteY4" fmla="*/ 258705 h 258705"/>
              <a:gd name="connsiteX5" fmla="*/ 8611 w 259070"/>
              <a:gd name="connsiteY5" fmla="*/ 258705 h 258705"/>
              <a:gd name="connsiteX6" fmla="*/ 4145 w 259070"/>
              <a:gd name="connsiteY6" fmla="*/ 254240 h 258705"/>
              <a:gd name="connsiteX7" fmla="*/ 4145 w 259070"/>
              <a:gd name="connsiteY7" fmla="*/ 87400 h 258705"/>
              <a:gd name="connsiteX8" fmla="*/ 8611 w 259070"/>
              <a:gd name="connsiteY8" fmla="*/ 82933 h 258705"/>
              <a:gd name="connsiteX9" fmla="*/ 192958 w 259070"/>
              <a:gd name="connsiteY9" fmla="*/ 80969 h 258705"/>
              <a:gd name="connsiteX10" fmla="*/ 259070 w 259070"/>
              <a:gd name="connsiteY10" fmla="*/ 162721 h 258705"/>
              <a:gd name="connsiteX11" fmla="*/ 259070 w 259070"/>
              <a:gd name="connsiteY11" fmla="*/ 254240 h 258705"/>
              <a:gd name="connsiteX12" fmla="*/ 254605 w 259070"/>
              <a:gd name="connsiteY12" fmla="*/ 258705 h 258705"/>
              <a:gd name="connsiteX13" fmla="*/ 202796 w 259070"/>
              <a:gd name="connsiteY13" fmla="*/ 258705 h 258705"/>
              <a:gd name="connsiteX14" fmla="*/ 198328 w 259070"/>
              <a:gd name="connsiteY14" fmla="*/ 254240 h 258705"/>
              <a:gd name="connsiteX15" fmla="*/ 198328 w 259070"/>
              <a:gd name="connsiteY15" fmla="*/ 173111 h 258705"/>
              <a:gd name="connsiteX16" fmla="*/ 175307 w 259070"/>
              <a:gd name="connsiteY16" fmla="*/ 133333 h 258705"/>
              <a:gd name="connsiteX17" fmla="*/ 149210 w 259070"/>
              <a:gd name="connsiteY17" fmla="*/ 171696 h 258705"/>
              <a:gd name="connsiteX18" fmla="*/ 149210 w 259070"/>
              <a:gd name="connsiteY18" fmla="*/ 254240 h 258705"/>
              <a:gd name="connsiteX19" fmla="*/ 144743 w 259070"/>
              <a:gd name="connsiteY19" fmla="*/ 258705 h 258705"/>
              <a:gd name="connsiteX20" fmla="*/ 92959 w 259070"/>
              <a:gd name="connsiteY20" fmla="*/ 258705 h 258705"/>
              <a:gd name="connsiteX21" fmla="*/ 88492 w 259070"/>
              <a:gd name="connsiteY21" fmla="*/ 254240 h 258705"/>
              <a:gd name="connsiteX22" fmla="*/ 88492 w 259070"/>
              <a:gd name="connsiteY22" fmla="*/ 87400 h 258705"/>
              <a:gd name="connsiteX23" fmla="*/ 92959 w 259070"/>
              <a:gd name="connsiteY23" fmla="*/ 82933 h 258705"/>
              <a:gd name="connsiteX24" fmla="*/ 142681 w 259070"/>
              <a:gd name="connsiteY24" fmla="*/ 82933 h 258705"/>
              <a:gd name="connsiteX25" fmla="*/ 147147 w 259070"/>
              <a:gd name="connsiteY25" fmla="*/ 87400 h 258705"/>
              <a:gd name="connsiteX26" fmla="*/ 147147 w 259070"/>
              <a:gd name="connsiteY26" fmla="*/ 96164 h 258705"/>
              <a:gd name="connsiteX27" fmla="*/ 192958 w 259070"/>
              <a:gd name="connsiteY27" fmla="*/ 80969 h 258705"/>
              <a:gd name="connsiteX28" fmla="*/ 34530 w 259070"/>
              <a:gd name="connsiteY28" fmla="*/ 0 h 258705"/>
              <a:gd name="connsiteX29" fmla="*/ 69045 w 259070"/>
              <a:gd name="connsiteY29" fmla="*/ 34528 h 258705"/>
              <a:gd name="connsiteX30" fmla="*/ 34530 w 259070"/>
              <a:gd name="connsiteY30" fmla="*/ 69059 h 258705"/>
              <a:gd name="connsiteX31" fmla="*/ 0 w 259070"/>
              <a:gd name="connsiteY31" fmla="*/ 34528 h 258705"/>
              <a:gd name="connsiteX32" fmla="*/ 34530 w 259070"/>
              <a:gd name="connsiteY32" fmla="*/ 0 h 25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59070" h="258705">
                <a:moveTo>
                  <a:pt x="8611" y="82933"/>
                </a:moveTo>
                <a:lnTo>
                  <a:pt x="60446" y="82933"/>
                </a:lnTo>
                <a:cubicBezTo>
                  <a:pt x="62912" y="82933"/>
                  <a:pt x="64912" y="84931"/>
                  <a:pt x="64911" y="87400"/>
                </a:cubicBezTo>
                <a:lnTo>
                  <a:pt x="64911" y="254240"/>
                </a:lnTo>
                <a:cubicBezTo>
                  <a:pt x="64911" y="256705"/>
                  <a:pt x="62911" y="258705"/>
                  <a:pt x="60444" y="258705"/>
                </a:cubicBezTo>
                <a:lnTo>
                  <a:pt x="8611" y="258705"/>
                </a:lnTo>
                <a:cubicBezTo>
                  <a:pt x="6145" y="258705"/>
                  <a:pt x="4145" y="256706"/>
                  <a:pt x="4145" y="254240"/>
                </a:cubicBezTo>
                <a:lnTo>
                  <a:pt x="4145" y="87400"/>
                </a:lnTo>
                <a:cubicBezTo>
                  <a:pt x="4145" y="84932"/>
                  <a:pt x="6145" y="82933"/>
                  <a:pt x="8611" y="82933"/>
                </a:cubicBezTo>
                <a:close/>
                <a:moveTo>
                  <a:pt x="192958" y="80969"/>
                </a:moveTo>
                <a:cubicBezTo>
                  <a:pt x="251555" y="80969"/>
                  <a:pt x="259069" y="124659"/>
                  <a:pt x="259070" y="162721"/>
                </a:cubicBezTo>
                <a:lnTo>
                  <a:pt x="259070" y="254240"/>
                </a:lnTo>
                <a:cubicBezTo>
                  <a:pt x="259070" y="256705"/>
                  <a:pt x="257070" y="258705"/>
                  <a:pt x="254605" y="258705"/>
                </a:cubicBezTo>
                <a:lnTo>
                  <a:pt x="202796" y="258705"/>
                </a:lnTo>
                <a:cubicBezTo>
                  <a:pt x="200328" y="258705"/>
                  <a:pt x="198328" y="256706"/>
                  <a:pt x="198328" y="254240"/>
                </a:cubicBezTo>
                <a:lnTo>
                  <a:pt x="198328" y="173111"/>
                </a:lnTo>
                <a:cubicBezTo>
                  <a:pt x="198328" y="149100"/>
                  <a:pt x="196725" y="133359"/>
                  <a:pt x="175307" y="133333"/>
                </a:cubicBezTo>
                <a:cubicBezTo>
                  <a:pt x="153566" y="133333"/>
                  <a:pt x="149210" y="148013"/>
                  <a:pt x="149210" y="171696"/>
                </a:cubicBezTo>
                <a:lnTo>
                  <a:pt x="149210" y="254240"/>
                </a:lnTo>
                <a:cubicBezTo>
                  <a:pt x="149210" y="256705"/>
                  <a:pt x="147210" y="258705"/>
                  <a:pt x="144743" y="258705"/>
                </a:cubicBezTo>
                <a:lnTo>
                  <a:pt x="92959" y="258705"/>
                </a:lnTo>
                <a:cubicBezTo>
                  <a:pt x="90492" y="258705"/>
                  <a:pt x="88492" y="256706"/>
                  <a:pt x="88492" y="254240"/>
                </a:cubicBezTo>
                <a:lnTo>
                  <a:pt x="88492" y="87400"/>
                </a:lnTo>
                <a:cubicBezTo>
                  <a:pt x="88492" y="84932"/>
                  <a:pt x="90492" y="82933"/>
                  <a:pt x="92959" y="82933"/>
                </a:cubicBezTo>
                <a:lnTo>
                  <a:pt x="142681" y="82933"/>
                </a:lnTo>
                <a:cubicBezTo>
                  <a:pt x="145147" y="82933"/>
                  <a:pt x="147147" y="84932"/>
                  <a:pt x="147147" y="87400"/>
                </a:cubicBezTo>
                <a:lnTo>
                  <a:pt x="147147" y="96164"/>
                </a:lnTo>
                <a:cubicBezTo>
                  <a:pt x="157319" y="86745"/>
                  <a:pt x="173989" y="80969"/>
                  <a:pt x="192958" y="80969"/>
                </a:cubicBezTo>
                <a:close/>
                <a:moveTo>
                  <a:pt x="34530" y="0"/>
                </a:moveTo>
                <a:cubicBezTo>
                  <a:pt x="53562" y="0"/>
                  <a:pt x="69045" y="15490"/>
                  <a:pt x="69045" y="34528"/>
                </a:cubicBezTo>
                <a:cubicBezTo>
                  <a:pt x="69045" y="53569"/>
                  <a:pt x="53563" y="69059"/>
                  <a:pt x="34530" y="69059"/>
                </a:cubicBezTo>
                <a:cubicBezTo>
                  <a:pt x="15490" y="69059"/>
                  <a:pt x="0" y="53569"/>
                  <a:pt x="0" y="34528"/>
                </a:cubicBezTo>
                <a:cubicBezTo>
                  <a:pt x="14" y="15488"/>
                  <a:pt x="15504" y="0"/>
                  <a:pt x="34530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5" name="Graphic 23">
            <a:hlinkClick r:id="rId6"/>
            <a:extLst>
              <a:ext uri="{FF2B5EF4-FFF2-40B4-BE49-F238E27FC236}">
                <a16:creationId xmlns:a16="http://schemas.microsoft.com/office/drawing/2014/main" id="{F4F8D66B-01E4-46E3-85F0-D9F57DC7D357}"/>
              </a:ext>
            </a:extLst>
          </p:cNvPr>
          <p:cNvSpPr/>
          <p:nvPr/>
        </p:nvSpPr>
        <p:spPr>
          <a:xfrm>
            <a:off x="1975469" y="5688367"/>
            <a:ext cx="375845" cy="261967"/>
          </a:xfrm>
          <a:custGeom>
            <a:avLst/>
            <a:gdLst>
              <a:gd name="connsiteX0" fmla="*/ 906790 w 922734"/>
              <a:gd name="connsiteY0" fmla="*/ 103459 h 643153"/>
              <a:gd name="connsiteX1" fmla="*/ 807034 w 922734"/>
              <a:gd name="connsiteY1" fmla="*/ 12781 h 643153"/>
              <a:gd name="connsiteX2" fmla="*/ 461515 w 922734"/>
              <a:gd name="connsiteY2" fmla="*/ 8 h 643153"/>
              <a:gd name="connsiteX3" fmla="*/ 115957 w 922734"/>
              <a:gd name="connsiteY3" fmla="*/ 12781 h 643153"/>
              <a:gd name="connsiteX4" fmla="*/ 16259 w 922734"/>
              <a:gd name="connsiteY4" fmla="*/ 103459 h 643153"/>
              <a:gd name="connsiteX5" fmla="*/ 0 w 922734"/>
              <a:gd name="connsiteY5" fmla="*/ 321581 h 643153"/>
              <a:gd name="connsiteX6" fmla="*/ 16078 w 922734"/>
              <a:gd name="connsiteY6" fmla="*/ 539685 h 643153"/>
              <a:gd name="connsiteX7" fmla="*/ 115795 w 922734"/>
              <a:gd name="connsiteY7" fmla="*/ 630363 h 643153"/>
              <a:gd name="connsiteX8" fmla="*/ 461334 w 922734"/>
              <a:gd name="connsiteY8" fmla="*/ 643145 h 643153"/>
              <a:gd name="connsiteX9" fmla="*/ 806853 w 922734"/>
              <a:gd name="connsiteY9" fmla="*/ 630363 h 643153"/>
              <a:gd name="connsiteX10" fmla="*/ 906590 w 922734"/>
              <a:gd name="connsiteY10" fmla="*/ 539685 h 643153"/>
              <a:gd name="connsiteX11" fmla="*/ 922734 w 922734"/>
              <a:gd name="connsiteY11" fmla="*/ 321581 h 643153"/>
              <a:gd name="connsiteX12" fmla="*/ 906790 w 922734"/>
              <a:gd name="connsiteY12" fmla="*/ 103459 h 643153"/>
              <a:gd name="connsiteX13" fmla="*/ 342290 w 922734"/>
              <a:gd name="connsiteY13" fmla="*/ 464799 h 643153"/>
              <a:gd name="connsiteX14" fmla="*/ 342290 w 922734"/>
              <a:gd name="connsiteY14" fmla="*/ 159647 h 643153"/>
              <a:gd name="connsiteX15" fmla="*/ 635641 w 922734"/>
              <a:gd name="connsiteY15" fmla="*/ 312695 h 643153"/>
              <a:gd name="connsiteX16" fmla="*/ 342290 w 922734"/>
              <a:gd name="connsiteY16" fmla="*/ 464799 h 643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22734" h="643153">
                <a:moveTo>
                  <a:pt x="906790" y="103459"/>
                </a:moveTo>
                <a:cubicBezTo>
                  <a:pt x="895493" y="54386"/>
                  <a:pt x="855355" y="18182"/>
                  <a:pt x="807034" y="12781"/>
                </a:cubicBezTo>
                <a:cubicBezTo>
                  <a:pt x="692610" y="8"/>
                  <a:pt x="576796" y="-59"/>
                  <a:pt x="461515" y="8"/>
                </a:cubicBezTo>
                <a:cubicBezTo>
                  <a:pt x="346215" y="-59"/>
                  <a:pt x="230381" y="8"/>
                  <a:pt x="115957" y="12781"/>
                </a:cubicBezTo>
                <a:cubicBezTo>
                  <a:pt x="67666" y="18182"/>
                  <a:pt x="27556" y="54386"/>
                  <a:pt x="16259" y="103459"/>
                </a:cubicBezTo>
                <a:cubicBezTo>
                  <a:pt x="181" y="173344"/>
                  <a:pt x="0" y="249630"/>
                  <a:pt x="0" y="321581"/>
                </a:cubicBezTo>
                <a:cubicBezTo>
                  <a:pt x="0" y="393533"/>
                  <a:pt x="0" y="469809"/>
                  <a:pt x="16078" y="539685"/>
                </a:cubicBezTo>
                <a:cubicBezTo>
                  <a:pt x="27356" y="588748"/>
                  <a:pt x="67475" y="624953"/>
                  <a:pt x="115795" y="630363"/>
                </a:cubicBezTo>
                <a:cubicBezTo>
                  <a:pt x="230210" y="643145"/>
                  <a:pt x="346034" y="643212"/>
                  <a:pt x="461334" y="643145"/>
                </a:cubicBezTo>
                <a:cubicBezTo>
                  <a:pt x="576653" y="643212"/>
                  <a:pt x="692448" y="643145"/>
                  <a:pt x="806853" y="630363"/>
                </a:cubicBezTo>
                <a:cubicBezTo>
                  <a:pt x="855145" y="624962"/>
                  <a:pt x="895293" y="588758"/>
                  <a:pt x="906590" y="539685"/>
                </a:cubicBezTo>
                <a:cubicBezTo>
                  <a:pt x="922677" y="469800"/>
                  <a:pt x="922734" y="393524"/>
                  <a:pt x="922734" y="321581"/>
                </a:cubicBezTo>
                <a:cubicBezTo>
                  <a:pt x="922734" y="249630"/>
                  <a:pt x="922868" y="173344"/>
                  <a:pt x="906790" y="103459"/>
                </a:cubicBezTo>
                <a:close/>
                <a:moveTo>
                  <a:pt x="342290" y="464799"/>
                </a:moveTo>
                <a:cubicBezTo>
                  <a:pt x="342290" y="362729"/>
                  <a:pt x="342290" y="261726"/>
                  <a:pt x="342290" y="159647"/>
                </a:cubicBezTo>
                <a:cubicBezTo>
                  <a:pt x="440084" y="210672"/>
                  <a:pt x="537229" y="261355"/>
                  <a:pt x="635641" y="312695"/>
                </a:cubicBezTo>
                <a:cubicBezTo>
                  <a:pt x="537534" y="363577"/>
                  <a:pt x="440341" y="413955"/>
                  <a:pt x="342290" y="464799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E8CE975F-A764-4089-AD44-9470B595AE01}"/>
              </a:ext>
            </a:extLst>
          </p:cNvPr>
          <p:cNvSpPr txBox="1"/>
          <p:nvPr/>
        </p:nvSpPr>
        <p:spPr>
          <a:xfrm>
            <a:off x="515938" y="6101379"/>
            <a:ext cx="187301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</a:rPr>
              <a:t>www.</a:t>
            </a:r>
            <a:r>
              <a:rPr lang="nl-NL" sz="2000" b="1" dirty="0">
                <a:solidFill>
                  <a:schemeClr val="bg1"/>
                </a:solidFill>
              </a:rPr>
              <a:t>wooninfo</a:t>
            </a:r>
            <a:r>
              <a:rPr lang="nl-NL" sz="2000" dirty="0">
                <a:solidFill>
                  <a:schemeClr val="bg1"/>
                </a:solidFill>
              </a:rPr>
              <a:t>.nl</a:t>
            </a:r>
            <a:endParaRPr lang="en-NL" sz="2000" dirty="0">
              <a:solidFill>
                <a:schemeClr val="bg1"/>
              </a:solidFill>
            </a:endParaRPr>
          </a:p>
        </p:txBody>
      </p:sp>
      <p:sp>
        <p:nvSpPr>
          <p:cNvPr id="35" name="Tijdelijke aanduiding voor tekst 6">
            <a:extLst>
              <a:ext uri="{FF2B5EF4-FFF2-40B4-BE49-F238E27FC236}">
                <a16:creationId xmlns:a16="http://schemas.microsoft.com/office/drawing/2014/main" id="{6E83384D-64C7-4633-AF5C-4A8656FE65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5609518"/>
            <a:ext cx="5076825" cy="417031"/>
          </a:xfrm>
        </p:spPr>
        <p:txBody>
          <a:bodyPr lIns="0" tIns="0" rIns="0" bIns="0" anchor="b">
            <a:noAutofit/>
          </a:bodyPr>
          <a:lstStyle>
            <a:lvl1pPr marL="216000" algn="r">
              <a:lnSpc>
                <a:spcPct val="100000"/>
              </a:lnSpc>
              <a:spcBef>
                <a:spcPts val="0"/>
              </a:spcBef>
              <a:buNone/>
              <a:defRPr lang="nl-NL" sz="12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/>
            </a:lvl2pPr>
          </a:lstStyle>
          <a:p>
            <a:pPr lvl="0"/>
            <a:r>
              <a:rPr lang="nl-NL" dirty="0"/>
              <a:t>Vul hier eventueel je naam </a:t>
            </a:r>
            <a:br>
              <a:rPr lang="nl-NL" dirty="0"/>
            </a:br>
            <a:r>
              <a:rPr lang="nl-NL" dirty="0"/>
              <a:t>en eigen contactgegevens in</a:t>
            </a:r>
          </a:p>
        </p:txBody>
      </p:sp>
      <p:sp>
        <p:nvSpPr>
          <p:cNvPr id="15" name="Tijdelijke aanduiding voor tekst 6">
            <a:extLst>
              <a:ext uri="{FF2B5EF4-FFF2-40B4-BE49-F238E27FC236}">
                <a16:creationId xmlns:a16="http://schemas.microsoft.com/office/drawing/2014/main" id="{E8CFCCBF-C380-49B6-8B19-245F403E1B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0625" y="6058249"/>
            <a:ext cx="5076825" cy="325113"/>
          </a:xfrm>
        </p:spPr>
        <p:txBody>
          <a:bodyPr lIns="0" tIns="0" rIns="0" bIns="0" anchor="b">
            <a:noAutofit/>
          </a:bodyPr>
          <a:lstStyle>
            <a:lvl1pPr marL="216000" algn="r">
              <a:lnSpc>
                <a:spcPct val="100000"/>
              </a:lnSpc>
              <a:spcBef>
                <a:spcPts val="0"/>
              </a:spcBef>
              <a:buNone/>
              <a:defRPr lang="nl-NL" sz="1200" b="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/>
            </a:lvl2pPr>
          </a:lstStyle>
          <a:p>
            <a:pPr lvl="0"/>
            <a:r>
              <a:rPr lang="nl-NL" dirty="0"/>
              <a:t>Vul hier eventueel de datum in</a:t>
            </a:r>
          </a:p>
        </p:txBody>
      </p:sp>
      <p:pic>
        <p:nvPicPr>
          <p:cNvPr id="16" name="Picture 15" descr="A picture containing logo&#10;&#10;Description automatically generated">
            <a:extLst>
              <a:ext uri="{FF2B5EF4-FFF2-40B4-BE49-F238E27FC236}">
                <a16:creationId xmlns:a16="http://schemas.microsoft.com/office/drawing/2014/main" id="{B502B0C2-0825-0947-8093-626B8585EC2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391636" y="646139"/>
            <a:ext cx="2846229" cy="104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67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34" grpId="0" animBg="1"/>
      <p:bldP spid="25" grpId="0" animBg="1"/>
      <p:bldP spid="28" grpId="0"/>
    </p:bldLst>
  </p:timing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Hoofdstuktit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493CBA04-827F-BE40-8A89-0EF970B009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t="25685" r="-2638" b="1998"/>
          <a:stretch/>
        </p:blipFill>
        <p:spPr>
          <a:xfrm>
            <a:off x="1703546" y="0"/>
            <a:ext cx="10432785" cy="6858000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B677E5BD-C112-414F-A4D8-1639809A13D2}"/>
              </a:ext>
            </a:extLst>
          </p:cNvPr>
          <p:cNvSpPr/>
          <p:nvPr userDrawn="1"/>
        </p:nvSpPr>
        <p:spPr>
          <a:xfrm>
            <a:off x="9728200" y="7938"/>
            <a:ext cx="2463800" cy="6842124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nl-NL" sz="2400" b="1" dirty="0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7FA0534-4E13-5046-9F85-138F6124AE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28850" y="2886681"/>
            <a:ext cx="8943975" cy="681227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Typ hier de hoofdstuktitel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C9D267C-8F61-D142-8B90-12A0F31258A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228850" y="3611760"/>
            <a:ext cx="8943976" cy="349168"/>
          </a:xfrm>
        </p:spPr>
        <p:txBody>
          <a:bodyPr lIns="0" tIns="0" rIns="0" bIns="0" anchor="t">
            <a:noAutofit/>
          </a:bodyPr>
          <a:lstStyle>
            <a:lvl1pPr marL="0" indent="0" algn="r">
              <a:lnSpc>
                <a:spcPct val="100000"/>
              </a:lnSpc>
              <a:buNone/>
              <a:defRPr sz="2400" i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Typ hier eventueel de ondertitel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7A3C78B5-9488-465F-9640-DA2EEB331225}"/>
              </a:ext>
            </a:extLst>
          </p:cNvPr>
          <p:cNvSpPr txBox="1"/>
          <p:nvPr userDrawn="1"/>
        </p:nvSpPr>
        <p:spPr>
          <a:xfrm>
            <a:off x="-1" y="-597800"/>
            <a:ext cx="4381328" cy="57708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indent="0" algn="l">
              <a:buClr>
                <a:schemeClr val="accent2"/>
              </a:buClr>
              <a:buSzPct val="75000"/>
              <a:buFont typeface="Arial" panose="020B0604020202020204" pitchFamily="34" charset="0"/>
              <a:buNone/>
            </a:pPr>
            <a:r>
              <a:rPr lang="nl-NL" sz="1050" b="1" dirty="0">
                <a:solidFill>
                  <a:schemeClr val="tx1"/>
                </a:solidFill>
              </a:rPr>
              <a:t>UITLEG</a:t>
            </a:r>
          </a:p>
          <a:p>
            <a:pPr marL="171450" indent="-171450" algn="l"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lang="nl-NL" sz="1050" dirty="0">
                <a:solidFill>
                  <a:schemeClr val="tx1"/>
                </a:solidFill>
              </a:rPr>
              <a:t>Gebruik deze slide aan het begin van een nieuw hoofdstuk / nieuwe sectie</a:t>
            </a:r>
          </a:p>
          <a:p>
            <a:pPr marL="171450" indent="-171450" algn="l"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lang="nl-NL" sz="1050" dirty="0">
                <a:solidFill>
                  <a:schemeClr val="tx1"/>
                </a:solidFill>
              </a:rPr>
              <a:t>Voeg geen afbeeldingen toe aan deze slide </a:t>
            </a:r>
            <a:endParaRPr lang="en-NL" sz="1050" dirty="0">
              <a:solidFill>
                <a:schemeClr val="tx1"/>
              </a:solidFill>
            </a:endParaRP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FB32C880-EE60-FC43-AC76-E23F989D1B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91636" y="646139"/>
            <a:ext cx="2846229" cy="104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79700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Hoofdstuktit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F985ABF9-469C-684A-8EF7-7B4C5F6579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t="25685" r="-2638" b="1998"/>
          <a:stretch/>
        </p:blipFill>
        <p:spPr>
          <a:xfrm>
            <a:off x="1703546" y="0"/>
            <a:ext cx="10432785" cy="6858000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B677E5BD-C112-414F-A4D8-1639809A13D2}"/>
              </a:ext>
            </a:extLst>
          </p:cNvPr>
          <p:cNvSpPr/>
          <p:nvPr userDrawn="1"/>
        </p:nvSpPr>
        <p:spPr>
          <a:xfrm>
            <a:off x="9728200" y="7938"/>
            <a:ext cx="2463800" cy="685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nl-NL" sz="2400" b="1" dirty="0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7FA0534-4E13-5046-9F85-138F6124AE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28850" y="2886681"/>
            <a:ext cx="8943975" cy="681227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Typ hier de hoofdstuktitel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C9D267C-8F61-D142-8B90-12A0F31258A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228850" y="3611760"/>
            <a:ext cx="8943976" cy="349168"/>
          </a:xfrm>
        </p:spPr>
        <p:txBody>
          <a:bodyPr lIns="0" tIns="0" rIns="0" bIns="0" anchor="t">
            <a:noAutofit/>
          </a:bodyPr>
          <a:lstStyle>
            <a:lvl1pPr marL="0" indent="0" algn="r">
              <a:lnSpc>
                <a:spcPct val="100000"/>
              </a:lnSpc>
              <a:buNone/>
              <a:defRPr sz="2400" i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Typ hier eventueel de ondertitel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7A3C78B5-9488-465F-9640-DA2EEB331225}"/>
              </a:ext>
            </a:extLst>
          </p:cNvPr>
          <p:cNvSpPr txBox="1"/>
          <p:nvPr userDrawn="1"/>
        </p:nvSpPr>
        <p:spPr>
          <a:xfrm>
            <a:off x="-1" y="-597800"/>
            <a:ext cx="4381328" cy="57708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indent="0" algn="l">
              <a:buClr>
                <a:schemeClr val="accent2"/>
              </a:buClr>
              <a:buSzPct val="75000"/>
              <a:buFont typeface="Arial" panose="020B0604020202020204" pitchFamily="34" charset="0"/>
              <a:buNone/>
            </a:pPr>
            <a:r>
              <a:rPr lang="nl-NL" sz="1050" b="1" dirty="0">
                <a:solidFill>
                  <a:schemeClr val="tx1"/>
                </a:solidFill>
              </a:rPr>
              <a:t>UITLEG</a:t>
            </a:r>
          </a:p>
          <a:p>
            <a:pPr marL="171450" indent="-171450" algn="l"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lang="nl-NL" sz="1050" dirty="0">
                <a:solidFill>
                  <a:schemeClr val="tx1"/>
                </a:solidFill>
              </a:rPr>
              <a:t>Gebruik deze slide aan het begin van een nieuw hoofdstuk / nieuwe sectie</a:t>
            </a:r>
          </a:p>
          <a:p>
            <a:pPr marL="171450" indent="-171450" algn="l"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lang="nl-NL" sz="1050" dirty="0">
                <a:solidFill>
                  <a:schemeClr val="tx1"/>
                </a:solidFill>
              </a:rPr>
              <a:t>Voeg geen afbeeldingen toe aan deze slide </a:t>
            </a:r>
            <a:endParaRPr lang="en-NL" sz="1050" dirty="0">
              <a:solidFill>
                <a:schemeClr val="tx1"/>
              </a:solidFill>
            </a:endParaRP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079E55F8-0E85-0C4D-A099-B1628D5B40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91636" y="646139"/>
            <a:ext cx="2846229" cy="104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557106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&amp;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996898-048C-E349-9E68-02EFE6BB0A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512763"/>
            <a:ext cx="11160125" cy="503237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Typ hier de slidetitel in een regel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A65D92-76D1-3A49-90E6-B1B368741467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16000"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l-NL" dirty="0"/>
              <a:t>Typ hier uw 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7F9FF8E-026E-B042-9095-F52856218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E07F6-02B0-D149-8E4C-3D378E8FFC88}" type="datetimeFigureOut">
              <a:rPr lang="nl-NL" smtClean="0"/>
              <a:t>16-5-2023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F8F1F41-F238-CD46-A97D-159817AF6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08C2-FF7E-C94B-9CB7-8DCD38EC244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2255ED1-CEF9-471C-9F66-F1EAA5449931}"/>
              </a:ext>
            </a:extLst>
          </p:cNvPr>
          <p:cNvSpPr txBox="1"/>
          <p:nvPr userDrawn="1"/>
        </p:nvSpPr>
        <p:spPr>
          <a:xfrm>
            <a:off x="-1" y="-759383"/>
            <a:ext cx="5001690" cy="73866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indent="0" algn="l">
              <a:buClr>
                <a:schemeClr val="accent2"/>
              </a:buClr>
              <a:buSzPct val="75000"/>
              <a:buFont typeface="Arial" panose="020B0604020202020204" pitchFamily="34" charset="0"/>
              <a:buNone/>
            </a:pPr>
            <a:r>
              <a:rPr lang="nl-NL" sz="1050" b="1" dirty="0">
                <a:solidFill>
                  <a:schemeClr val="tx1"/>
                </a:solidFill>
              </a:rPr>
              <a:t>UITLEG</a:t>
            </a:r>
          </a:p>
          <a:p>
            <a:pPr marL="171450" indent="-171450" algn="l"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lang="nl-NL" sz="1050" dirty="0">
                <a:solidFill>
                  <a:schemeClr val="tx1"/>
                </a:solidFill>
              </a:rPr>
              <a:t>Gebruik deze slide voor een standaard opsomming met </a:t>
            </a:r>
            <a:r>
              <a:rPr lang="nl-NL" sz="1050" dirty="0" err="1">
                <a:solidFill>
                  <a:schemeClr val="tx1"/>
                </a:solidFill>
              </a:rPr>
              <a:t>bullet</a:t>
            </a:r>
            <a:r>
              <a:rPr lang="nl-NL" sz="1050" dirty="0">
                <a:solidFill>
                  <a:schemeClr val="tx1"/>
                </a:solidFill>
              </a:rPr>
              <a:t> points</a:t>
            </a:r>
          </a:p>
          <a:p>
            <a:pPr marL="171450" indent="-171450" algn="l"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lang="nl-NL" sz="1050" dirty="0">
                <a:solidFill>
                  <a:schemeClr val="tx1"/>
                </a:solidFill>
              </a:rPr>
              <a:t>Pas eventueel de afmeting van het </a:t>
            </a:r>
            <a:r>
              <a:rPr lang="nl-NL" sz="1050" dirty="0" err="1">
                <a:solidFill>
                  <a:schemeClr val="tx1"/>
                </a:solidFill>
              </a:rPr>
              <a:t>tekstvak</a:t>
            </a:r>
            <a:r>
              <a:rPr lang="nl-NL" sz="1050" dirty="0">
                <a:solidFill>
                  <a:schemeClr val="tx1"/>
                </a:solidFill>
              </a:rPr>
              <a:t> aan om andere elementen toe te voegen</a:t>
            </a:r>
          </a:p>
          <a:p>
            <a:pPr marL="171450" indent="-171450" algn="l"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lang="nl-NL" sz="1050" dirty="0">
                <a:solidFill>
                  <a:schemeClr val="tx1"/>
                </a:solidFill>
              </a:rPr>
              <a:t>U kunt het </a:t>
            </a:r>
            <a:r>
              <a:rPr lang="nl-NL" sz="1050" dirty="0" err="1">
                <a:solidFill>
                  <a:schemeClr val="tx1"/>
                </a:solidFill>
              </a:rPr>
              <a:t>tekstvak</a:t>
            </a:r>
            <a:r>
              <a:rPr lang="nl-NL" sz="1050" dirty="0">
                <a:solidFill>
                  <a:schemeClr val="tx1"/>
                </a:solidFill>
              </a:rPr>
              <a:t> ook helemaal verwijderen</a:t>
            </a:r>
            <a:endParaRPr lang="en-NL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22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el (Geen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CC85ED-2613-4449-AB37-570B27C00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1DBC9B2-F848-4F56-8FA7-A3601D077A1F}"/>
              </a:ext>
            </a:extLst>
          </p:cNvPr>
          <p:cNvSpPr txBox="1"/>
          <p:nvPr userDrawn="1"/>
        </p:nvSpPr>
        <p:spPr>
          <a:xfrm>
            <a:off x="-1" y="-597800"/>
            <a:ext cx="4665060" cy="57708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indent="0" algn="l">
              <a:buClr>
                <a:schemeClr val="accent2"/>
              </a:buClr>
              <a:buSzPct val="75000"/>
              <a:buFont typeface="Arial" panose="020B0604020202020204" pitchFamily="34" charset="0"/>
              <a:buNone/>
            </a:pPr>
            <a:r>
              <a:rPr lang="nl-NL" sz="1050" b="1" dirty="0">
                <a:solidFill>
                  <a:schemeClr val="tx1"/>
                </a:solidFill>
              </a:rPr>
              <a:t>UITLEG</a:t>
            </a:r>
          </a:p>
          <a:p>
            <a:pPr marL="171450" indent="-171450" algn="l"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lang="nl-NL" sz="1050" dirty="0">
                <a:solidFill>
                  <a:schemeClr val="tx1"/>
                </a:solidFill>
              </a:rPr>
              <a:t>Op deze slide wordt alleen een titel weergegeven zonder logo of slidenummer</a:t>
            </a:r>
          </a:p>
          <a:p>
            <a:pPr marL="171450" indent="-171450" algn="l"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lang="nl-NL" sz="1050" dirty="0">
                <a:solidFill>
                  <a:schemeClr val="tx1"/>
                </a:solidFill>
              </a:rPr>
              <a:t>Gebruik deze slide als u alle ruimte wilt gebruiken voor visuele elementen</a:t>
            </a:r>
            <a:endParaRPr lang="en-NL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72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g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CB45B1B5-9DE2-4576-8CE2-440C2ADEC6CE}"/>
              </a:ext>
            </a:extLst>
          </p:cNvPr>
          <p:cNvSpPr txBox="1"/>
          <p:nvPr userDrawn="1"/>
        </p:nvSpPr>
        <p:spPr>
          <a:xfrm>
            <a:off x="-1" y="-517009"/>
            <a:ext cx="3871573" cy="4154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indent="0" algn="l">
              <a:buClr>
                <a:schemeClr val="accent2"/>
              </a:buClr>
              <a:buSzPct val="75000"/>
              <a:buFont typeface="Arial" panose="020B0604020202020204" pitchFamily="34" charset="0"/>
              <a:buNone/>
            </a:pPr>
            <a:r>
              <a:rPr lang="nl-NL" sz="1050" b="1" dirty="0">
                <a:solidFill>
                  <a:schemeClr val="tx1"/>
                </a:solidFill>
              </a:rPr>
              <a:t>UITLEG</a:t>
            </a:r>
          </a:p>
          <a:p>
            <a:pPr marL="171450" indent="-171450" algn="l"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lang="nl-NL" sz="1050" dirty="0">
                <a:solidFill>
                  <a:schemeClr val="tx1"/>
                </a:solidFill>
              </a:rPr>
              <a:t>Dit is een lege slide. U kunt deze volledig naar wens ontwerpen. </a:t>
            </a:r>
            <a:endParaRPr lang="en-NL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93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, zin of woo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Afbeelding met tekening&#10;&#10;Automatisch gegenereerde beschrijving">
            <a:extLst>
              <a:ext uri="{FF2B5EF4-FFF2-40B4-BE49-F238E27FC236}">
                <a16:creationId xmlns:a16="http://schemas.microsoft.com/office/drawing/2014/main" id="{92D37ED4-46CD-4D14-A3F6-EA4A425F5658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3"/>
          <a:srcRect l="472" r="452" b="813"/>
          <a:stretch/>
        </p:blipFill>
        <p:spPr>
          <a:xfrm>
            <a:off x="-1" y="2960337"/>
            <a:ext cx="12192001" cy="3897663"/>
          </a:xfrm>
          <a:prstGeom prst="rect">
            <a:avLst/>
          </a:prstGeom>
        </p:spPr>
      </p:pic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7A50BB14-3F85-4929-AEFD-1BCCA3C050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9175" y="1015999"/>
            <a:ext cx="10153650" cy="266541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600" i="1">
                <a:solidFill>
                  <a:schemeClr val="accent1"/>
                </a:solidFill>
              </a:defRPr>
            </a:lvl1pPr>
            <a:lvl2pPr algn="ctr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nl-NL" dirty="0"/>
              <a:t>“Typ hier een quote,</a:t>
            </a:r>
            <a:br>
              <a:rPr lang="nl-NL" dirty="0"/>
            </a:br>
            <a:r>
              <a:rPr lang="nl-NL" dirty="0"/>
              <a:t>een zin of een woord.”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4D15BE26-6665-495D-894C-65C280E0D28A}"/>
              </a:ext>
            </a:extLst>
          </p:cNvPr>
          <p:cNvSpPr txBox="1"/>
          <p:nvPr userDrawn="1"/>
        </p:nvSpPr>
        <p:spPr>
          <a:xfrm>
            <a:off x="-1" y="-597800"/>
            <a:ext cx="5173211" cy="57708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indent="0" algn="l">
              <a:buClr>
                <a:schemeClr val="accent2"/>
              </a:buClr>
              <a:buSzPct val="75000"/>
              <a:buFont typeface="Arial" panose="020B0604020202020204" pitchFamily="34" charset="0"/>
              <a:buNone/>
            </a:pPr>
            <a:r>
              <a:rPr lang="nl-NL" sz="1050" b="1" dirty="0">
                <a:solidFill>
                  <a:schemeClr val="tx1"/>
                </a:solidFill>
              </a:rPr>
              <a:t>UITLEG</a:t>
            </a:r>
          </a:p>
          <a:p>
            <a:pPr marL="171450" indent="-171450" algn="l"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lang="nl-NL" sz="1050" dirty="0">
                <a:solidFill>
                  <a:schemeClr val="tx1"/>
                </a:solidFill>
              </a:rPr>
              <a:t>Gebruik deze slide alleen als u maar één quote, zin of woord wilt weergeven op de slide.</a:t>
            </a:r>
          </a:p>
          <a:p>
            <a:pPr marL="171450" indent="-171450" algn="l"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lang="nl-NL" sz="1050" dirty="0">
                <a:solidFill>
                  <a:schemeClr val="tx1"/>
                </a:solidFill>
              </a:rPr>
              <a:t>Voeg geen afbeeldingen toe aan deze slide.</a:t>
            </a:r>
            <a:endParaRPr lang="en-NL" sz="1050" dirty="0">
              <a:solidFill>
                <a:schemeClr val="tx1"/>
              </a:solidFill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EFAD5DB7-F177-4D40-A0E2-E53D74C9CA3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97573" y="423026"/>
            <a:ext cx="1329351" cy="48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0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met 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7A50BB14-3F85-4929-AEFD-1BCCA3C050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9176" y="1015999"/>
            <a:ext cx="4572000" cy="482600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 i="1">
                <a:solidFill>
                  <a:schemeClr val="accent1"/>
                </a:solidFill>
              </a:defRPr>
            </a:lvl1pPr>
            <a:lvl2pPr algn="ctr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nl-NL" dirty="0"/>
              <a:t>“Typ hier een quote,</a:t>
            </a:r>
            <a:br>
              <a:rPr lang="nl-NL" dirty="0"/>
            </a:br>
            <a:r>
              <a:rPr lang="nl-NL" dirty="0"/>
              <a:t>een zin of een woord.”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4D15BE26-6665-495D-894C-65C280E0D28A}"/>
              </a:ext>
            </a:extLst>
          </p:cNvPr>
          <p:cNvSpPr txBox="1"/>
          <p:nvPr userDrawn="1"/>
        </p:nvSpPr>
        <p:spPr>
          <a:xfrm>
            <a:off x="-1" y="-1082548"/>
            <a:ext cx="8481809" cy="106182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indent="0" algn="l">
              <a:buClr>
                <a:schemeClr val="accent2"/>
              </a:buClr>
              <a:buSzPct val="75000"/>
              <a:buFont typeface="Arial" panose="020B0604020202020204" pitchFamily="34" charset="0"/>
              <a:buNone/>
            </a:pPr>
            <a:r>
              <a:rPr lang="nl-NL" sz="1050" b="1" dirty="0">
                <a:solidFill>
                  <a:schemeClr val="tx1"/>
                </a:solidFill>
              </a:rPr>
              <a:t>UITLEG</a:t>
            </a:r>
          </a:p>
          <a:p>
            <a:pPr marL="171450" indent="-171450" algn="l"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lang="nl-NL" sz="1050" dirty="0">
                <a:solidFill>
                  <a:schemeClr val="tx1"/>
                </a:solidFill>
              </a:rPr>
              <a:t>Gebruik deze slide alleen als u maar één quote, zin of woord én een afbeelding wilt weergeven op de slide.</a:t>
            </a:r>
          </a:p>
          <a:p>
            <a:pPr marL="171450" indent="-171450" algn="l"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lang="nl-NL" sz="1050" dirty="0">
                <a:solidFill>
                  <a:schemeClr val="tx1"/>
                </a:solidFill>
              </a:rPr>
              <a:t>Deze afbeelding is een </a:t>
            </a:r>
            <a:r>
              <a:rPr lang="nl-NL" sz="1050" dirty="0" err="1">
                <a:solidFill>
                  <a:schemeClr val="tx1"/>
                </a:solidFill>
              </a:rPr>
              <a:t>placeholder</a:t>
            </a:r>
            <a:r>
              <a:rPr lang="nl-NL" sz="1050" dirty="0">
                <a:solidFill>
                  <a:schemeClr val="tx1"/>
                </a:solidFill>
              </a:rPr>
              <a:t>. Klik op het icoon in het midden om een eigen afbeelding toe te voegen of sleep de afbeelding op de </a:t>
            </a:r>
            <a:r>
              <a:rPr lang="nl-NL" sz="1050" dirty="0" err="1">
                <a:solidFill>
                  <a:schemeClr val="tx1"/>
                </a:solidFill>
              </a:rPr>
              <a:t>placeholder</a:t>
            </a:r>
            <a:r>
              <a:rPr lang="nl-NL" sz="1050" dirty="0">
                <a:solidFill>
                  <a:schemeClr val="tx1"/>
                </a:solidFill>
              </a:rPr>
              <a:t>.</a:t>
            </a:r>
          </a:p>
          <a:p>
            <a:pPr marL="171450" indent="-171450" algn="l"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lang="nl-NL" sz="1050" dirty="0">
                <a:solidFill>
                  <a:schemeClr val="tx1"/>
                </a:solidFill>
              </a:rPr>
              <a:t>Als de afbeelding niet goed bijgesneden is kunt u dit aanpassen door op de afbeelding te klikken &gt; tabblad ‘Afbeeldingsopmaak’ &gt; knop ‘Bijsnijden’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lang="nl-NL" sz="1050" dirty="0">
                <a:solidFill>
                  <a:schemeClr val="tx1"/>
                </a:solidFill>
              </a:rPr>
              <a:t>Zorg ervoor dat de resolutie van uw afbeelding hoog genoeg is.</a:t>
            </a:r>
            <a:endParaRPr lang="en-NL" sz="1050">
              <a:solidFill>
                <a:schemeClr val="tx1"/>
              </a:solidFill>
            </a:endParaRP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D6B3EF4-38E7-4962-AE76-522DE6A4A74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-8586"/>
            <a:ext cx="6096000" cy="6866588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>
            <a:noFill/>
            <a:miter lim="800000"/>
          </a:ln>
        </p:spPr>
        <p:txBody>
          <a:bodyPr vert="horz" lIns="91440" tIns="45720" rIns="91440" bIns="45720" rtlCol="0" anchor="b">
            <a:normAutofit/>
          </a:bodyPr>
          <a:lstStyle>
            <a:lvl1pPr>
              <a:defRPr lang="en-NL" sz="12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nl-NL" dirty="0"/>
              <a:t>Klik op het icoon om een afbeelding toe te voegen of sleep de afbeelding hier op.</a:t>
            </a:r>
            <a:endParaRPr lang="en-NL" dirty="0"/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3E0440A5-05FB-4E19-BE6E-67E55B62C09E}"/>
              </a:ext>
            </a:extLst>
          </p:cNvPr>
          <p:cNvCxnSpPr>
            <a:cxnSpLocks/>
          </p:cNvCxnSpPr>
          <p:nvPr userDrawn="1"/>
        </p:nvCxnSpPr>
        <p:spPr>
          <a:xfrm>
            <a:off x="6085826" y="-2292"/>
            <a:ext cx="0" cy="685800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BC93799C-59C9-3441-B205-8565DF900B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5517" y="371522"/>
            <a:ext cx="1907409" cy="70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03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1D84FC7-B1AC-7146-8F8C-E817C0601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512763"/>
            <a:ext cx="11160125" cy="50323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l-NL" dirty="0"/>
              <a:t>Typ hier de slidetitel in een regel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9291174-226D-7541-8DCF-28085F892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9176" y="1520826"/>
            <a:ext cx="10153650" cy="4321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dirty="0"/>
              <a:t>Typ hier uw 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B6EDD1B-A482-4444-8AB4-45F59AD3A3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8600" y="6893173"/>
            <a:ext cx="827088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E07F6-02B0-D149-8E4C-3D378E8FFC88}" type="datetimeFigureOut">
              <a:rPr lang="nl-NL" smtClean="0"/>
              <a:pPr/>
              <a:t>16-5-2023</a:t>
            </a:fld>
            <a:endParaRPr lang="nl-NL" sz="10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7A2F979-FDBB-BB4D-B7BF-459014CEE0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8" y="6345238"/>
            <a:ext cx="459422" cy="2841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pPr algn="l"/>
            <a:fld id="{BE9F08C2-FF7E-C94B-9CB7-8DCD38EC244C}" type="slidenum">
              <a:rPr lang="nl-NL" smtClean="0"/>
              <a:pPr algn="l"/>
              <a:t>‹nr.›</a:t>
            </a:fld>
            <a:endParaRPr lang="nl-NL" dirty="0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0D5E489E-7E2A-994A-AEAA-6AB6E299D4E8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573292" y="6123058"/>
            <a:ext cx="1329351" cy="48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38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4" r:id="rId3"/>
    <p:sldLayoutId id="2147483673" r:id="rId4"/>
    <p:sldLayoutId id="2147483660" r:id="rId5"/>
    <p:sldLayoutId id="2147483661" r:id="rId6"/>
    <p:sldLayoutId id="2147483662" r:id="rId7"/>
    <p:sldLayoutId id="2147483663" r:id="rId8"/>
    <p:sldLayoutId id="2147483671" r:id="rId9"/>
    <p:sldLayoutId id="2147483657" r:id="rId10"/>
    <p:sldLayoutId id="2147483669" r:id="rId11"/>
    <p:sldLayoutId id="2147483670" r:id="rId12"/>
    <p:sldLayoutId id="2147483667" r:id="rId13"/>
    <p:sldLayoutId id="214748366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16000" algn="l" defTabSz="914400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3522" userDrawn="1">
          <p15:clr>
            <a:srgbClr val="F26B43"/>
          </p15:clr>
        </p15:guide>
        <p15:guide id="5" pos="4158" userDrawn="1">
          <p15:clr>
            <a:srgbClr val="F26B43"/>
          </p15:clr>
        </p15:guide>
        <p15:guide id="6" pos="7355" userDrawn="1">
          <p15:clr>
            <a:srgbClr val="F26B43"/>
          </p15:clr>
        </p15:guide>
        <p15:guide id="7" orient="horz" pos="5" userDrawn="1">
          <p15:clr>
            <a:srgbClr val="F26B43"/>
          </p15:clr>
        </p15:guide>
        <p15:guide id="8" orient="horz" pos="4315" userDrawn="1">
          <p15:clr>
            <a:srgbClr val="F26B43"/>
          </p15:clr>
        </p15:guide>
        <p15:guide id="9" orient="horz" pos="323" userDrawn="1">
          <p15:clr>
            <a:srgbClr val="F26B43"/>
          </p15:clr>
        </p15:guide>
        <p15:guide id="12" orient="horz" pos="4176" userDrawn="1">
          <p15:clr>
            <a:srgbClr val="F26B43"/>
          </p15:clr>
        </p15:guide>
        <p15:guide id="13" orient="horz" pos="640" userDrawn="1">
          <p15:clr>
            <a:srgbClr val="F26B43"/>
          </p15:clr>
        </p15:guide>
        <p15:guide id="14" orient="horz" pos="958" userDrawn="1">
          <p15:clr>
            <a:srgbClr val="F26B43"/>
          </p15:clr>
        </p15:guide>
        <p15:guide id="15" pos="642" userDrawn="1">
          <p15:clr>
            <a:srgbClr val="F26B43"/>
          </p15:clr>
        </p15:guide>
        <p15:guide id="16" pos="7038" userDrawn="1">
          <p15:clr>
            <a:srgbClr val="F26B43"/>
          </p15:clr>
        </p15:guide>
        <p15:guide id="17" orient="horz" pos="3680" userDrawn="1">
          <p15:clr>
            <a:srgbClr val="F26B43"/>
          </p15:clr>
        </p15:guide>
        <p15:guide id="18" orient="horz" pos="3997" userDrawn="1">
          <p15:clr>
            <a:srgbClr val="F26B43"/>
          </p15:clr>
        </p15:guide>
        <p15:guide id="19" orient="horz" pos="2319" userDrawn="1">
          <p15:clr>
            <a:srgbClr val="F26B43"/>
          </p15:clr>
        </p15:guide>
        <p15:guide id="2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oninfo.nl/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A2F23E72-A5AC-2341-B4EB-26F378C3F5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Stichting !WOON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F2E5871F-A438-8948-B091-E8DEBD6FE3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Sabri el Ballouti</a:t>
            </a:r>
            <a:br>
              <a:rPr lang="en-GB" dirty="0"/>
            </a:br>
            <a:r>
              <a:rPr lang="en-GB" dirty="0" err="1"/>
              <a:t>Assistent</a:t>
            </a:r>
            <a:r>
              <a:rPr lang="en-GB" dirty="0"/>
              <a:t> </a:t>
            </a:r>
            <a:r>
              <a:rPr lang="en-GB" dirty="0" err="1"/>
              <a:t>teamleider</a:t>
            </a:r>
            <a:r>
              <a:rPr lang="en-GB" dirty="0"/>
              <a:t> Zuid	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F8E65B88-0D51-2E4D-A66D-BEBAF0FFF8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0625" y="6057834"/>
            <a:ext cx="5076825" cy="325113"/>
          </a:xfrm>
        </p:spPr>
        <p:txBody>
          <a:bodyPr/>
          <a:lstStyle/>
          <a:p>
            <a:r>
              <a:rPr lang="en-GB" dirty="0"/>
              <a:t>22-05-2023</a:t>
            </a:r>
          </a:p>
        </p:txBody>
      </p:sp>
    </p:spTree>
    <p:extLst>
      <p:ext uri="{BB962C8B-B14F-4D97-AF65-F5344CB8AC3E}">
        <p14:creationId xmlns:p14="http://schemas.microsoft.com/office/powerpoint/2010/main" val="226504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0308F1-2100-41D7-92C3-AE6F4BFB4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Woningzoeken spreekuur	</a:t>
            </a:r>
            <a:br>
              <a:rPr lang="nl-N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B954C9-344C-46EF-81E4-73BC2C1FF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08" y="1847397"/>
            <a:ext cx="10153650" cy="4321174"/>
          </a:xfrm>
        </p:spPr>
        <p:txBody>
          <a:bodyPr/>
          <a:lstStyle/>
          <a:p>
            <a:r>
              <a:rPr lang="nl-NL" dirty="0"/>
              <a:t>Wijkcentrum de Alleman</a:t>
            </a:r>
            <a:br>
              <a:rPr lang="nl-NL" dirty="0"/>
            </a:br>
            <a:r>
              <a:rPr lang="nl-NL" dirty="0"/>
              <a:t>Iedere dinsdag van 14:30 tot 16:30 (tot 1 juli 2023)</a:t>
            </a:r>
          </a:p>
          <a:p>
            <a:r>
              <a:rPr lang="nl-NL" dirty="0"/>
              <a:t>Nieuwe regelgeving sinds januari 2023</a:t>
            </a:r>
          </a:p>
          <a:p>
            <a:r>
              <a:rPr lang="nl-NL" dirty="0"/>
              <a:t>Urgentie bij bijzondere omstandigheden – Aanvragen bij Gemeente Amstelveen </a:t>
            </a:r>
            <a:endParaRPr lang="en-NL" dirty="0"/>
          </a:p>
        </p:txBody>
      </p:sp>
      <p:pic>
        <p:nvPicPr>
          <p:cNvPr id="2054" name="Picture 6" descr="WoningNet Stadsregio Amsterdam | Weesp">
            <a:extLst>
              <a:ext uri="{FF2B5EF4-FFF2-40B4-BE49-F238E27FC236}">
                <a16:creationId xmlns:a16="http://schemas.microsoft.com/office/drawing/2014/main" id="{2DBA4BD8-46AF-63EC-64BD-19CC3AA49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250" y="176099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33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0308F1-2100-41D7-92C3-AE6F4BFB4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31715" y="1292773"/>
            <a:ext cx="8943975" cy="681227"/>
          </a:xfrm>
        </p:spPr>
        <p:txBody>
          <a:bodyPr/>
          <a:lstStyle/>
          <a:p>
            <a:r>
              <a:rPr lang="nl-NL" dirty="0"/>
              <a:t>Contact</a:t>
            </a:r>
            <a:endParaRPr lang="en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B954C9-344C-46EF-81E4-73BC2C1FF2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en-NL" sz="40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92255E5-3D37-BB9F-A971-BC5CA8D682FF}"/>
              </a:ext>
            </a:extLst>
          </p:cNvPr>
          <p:cNvSpPr txBox="1"/>
          <p:nvPr/>
        </p:nvSpPr>
        <p:spPr>
          <a:xfrm>
            <a:off x="3449962" y="1859339"/>
            <a:ext cx="610299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dirty="0"/>
              <a:t>Wijkcentrum de Alleman</a:t>
            </a:r>
            <a:br>
              <a:rPr lang="nl-NL" sz="1800" dirty="0"/>
            </a:br>
            <a:r>
              <a:rPr lang="nl-NL" sz="1800" dirty="0"/>
              <a:t>Dinsdag 13:00 tot 14:30</a:t>
            </a:r>
          </a:p>
          <a:p>
            <a:r>
              <a:rPr lang="nl-NL" sz="1800" dirty="0"/>
              <a:t>Woning zoeken spreekuur (tot 1 juli 2023)</a:t>
            </a:r>
            <a:br>
              <a:rPr lang="nl-NL" sz="1800" dirty="0"/>
            </a:br>
            <a:r>
              <a:rPr lang="nl-NL" sz="1800" dirty="0"/>
              <a:t>Dinsdag 14:30 tot 16:30</a:t>
            </a:r>
          </a:p>
          <a:p>
            <a:endParaRPr lang="nl-NL" sz="1800" dirty="0"/>
          </a:p>
          <a:p>
            <a:r>
              <a:rPr lang="nl-NL" sz="1800" dirty="0"/>
              <a:t>Wijkcentrum de Alleman</a:t>
            </a:r>
            <a:br>
              <a:rPr lang="nl-NL" sz="1800" dirty="0"/>
            </a:br>
            <a:r>
              <a:rPr lang="nl-NL" sz="1800" dirty="0"/>
              <a:t>Woensdag 15:30 tot 17:00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dirty="0"/>
              <a:t>  Telefoonnummer: 020 5230 160</a:t>
            </a:r>
            <a:br>
              <a:rPr lang="nl-NL" sz="1800" dirty="0"/>
            </a:br>
            <a:r>
              <a:rPr lang="nl-NL" sz="1800" dirty="0"/>
              <a:t>  E-mail: Amstelveen@wooninfo.nl </a:t>
            </a:r>
            <a:br>
              <a:rPr lang="nl-NL" sz="1800" dirty="0"/>
            </a:br>
            <a:r>
              <a:rPr lang="nl-NL" sz="1800" dirty="0"/>
              <a:t>  </a:t>
            </a:r>
            <a:r>
              <a:rPr lang="nl-NL" sz="1800" dirty="0">
                <a:hlinkClick r:id="rId2"/>
              </a:rPr>
              <a:t>www.wooninfo.nl</a:t>
            </a:r>
            <a:r>
              <a:rPr lang="nl-NL" sz="1800" dirty="0"/>
              <a:t> </a:t>
            </a:r>
            <a:endParaRPr lang="en-NL" sz="1800" dirty="0"/>
          </a:p>
        </p:txBody>
      </p:sp>
    </p:spTree>
    <p:extLst>
      <p:ext uri="{BB962C8B-B14F-4D97-AF65-F5344CB8AC3E}">
        <p14:creationId xmlns:p14="http://schemas.microsoft.com/office/powerpoint/2010/main" val="475815399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0308F1-2100-41D7-92C3-AE6F4BFB49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9175" y="1015999"/>
            <a:ext cx="10153650" cy="2665413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nl-NL" sz="4000" i="0" dirty="0"/>
              <a:t>Rondvraag</a:t>
            </a:r>
            <a:endParaRPr lang="en-NL" sz="4000" i="0" dirty="0"/>
          </a:p>
        </p:txBody>
      </p:sp>
    </p:spTree>
    <p:extLst>
      <p:ext uri="{BB962C8B-B14F-4D97-AF65-F5344CB8AC3E}">
        <p14:creationId xmlns:p14="http://schemas.microsoft.com/office/powerpoint/2010/main" val="211175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0308F1-2100-41D7-92C3-AE6F4BFB4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B954C9-344C-46EF-81E4-73BC2C1FF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02074" y="3256876"/>
            <a:ext cx="8943976" cy="349168"/>
          </a:xfrm>
        </p:spPr>
        <p:txBody>
          <a:bodyPr/>
          <a:lstStyle/>
          <a:p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!WOON is een organisatie die huurders informeert en adviseert </a:t>
            </a:r>
            <a:r>
              <a:rPr lang="nl-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hun woonsituatie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nl-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!WOON is een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non-profitorganisatie en is actief in Amsterdam, Amstelveen</a:t>
            </a:r>
            <a:r>
              <a:rPr lang="nl-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Aalsmeer en </a:t>
            </a:r>
            <a:r>
              <a:rPr lang="nl-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Haarlem. Onze dienstverlening is volledig gratis! Het is een service die wordt betaald door de gemeente.  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708744227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0308F1-2100-41D7-92C3-AE6F4BFB4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Met welke vragen kan ik terecht bij !WOON?</a:t>
            </a:r>
            <a:endParaRPr lang="en-NL" dirty="0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C689F689-6190-2635-49A9-CEAA69A32FAF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955388" y="1520825"/>
            <a:ext cx="4571999" cy="4321175"/>
          </a:xfrm>
        </p:spPr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B954C9-344C-46EF-81E4-73BC2C1FF2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nl-NL" dirty="0"/>
              <a:t>Huurcontract</a:t>
            </a:r>
          </a:p>
          <a:p>
            <a:r>
              <a:rPr lang="nl-NL" dirty="0"/>
              <a:t>Achterstallig onderhoud</a:t>
            </a:r>
          </a:p>
          <a:p>
            <a:r>
              <a:rPr lang="nl-NL" dirty="0"/>
              <a:t>Huurprijs en huurverhoging</a:t>
            </a:r>
          </a:p>
          <a:p>
            <a:r>
              <a:rPr lang="nl-NL" dirty="0"/>
              <a:t>Service- en stookkosten</a:t>
            </a:r>
          </a:p>
          <a:p>
            <a:r>
              <a:rPr lang="nl-NL" dirty="0"/>
              <a:t>Waarborgsom</a:t>
            </a:r>
          </a:p>
          <a:p>
            <a:r>
              <a:rPr lang="nl-NL" dirty="0"/>
              <a:t>Renovatie</a:t>
            </a:r>
          </a:p>
          <a:p>
            <a:r>
              <a:rPr lang="nl-NL" dirty="0"/>
              <a:t>Woningnet (tot 1 juli 2023)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1561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B33CD0-118C-FD00-BD79-73B4D93F3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617873"/>
            <a:ext cx="4252663" cy="145880"/>
          </a:xfrm>
        </p:spPr>
        <p:txBody>
          <a:bodyPr/>
          <a:lstStyle/>
          <a:p>
            <a:r>
              <a:rPr lang="nl-NL" dirty="0"/>
              <a:t>Huurcontract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F7BFC2-0DA9-3F1E-884F-0FCCFD2BA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Vorm</a:t>
            </a:r>
          </a:p>
          <a:p>
            <a:r>
              <a:rPr lang="nl-NL" dirty="0"/>
              <a:t>Bepalingen </a:t>
            </a:r>
          </a:p>
          <a:p>
            <a:r>
              <a:rPr lang="nl-NL" dirty="0"/>
              <a:t>Verhuurder wil opzeggen</a:t>
            </a:r>
          </a:p>
        </p:txBody>
      </p:sp>
      <p:pic>
        <p:nvPicPr>
          <p:cNvPr id="4100" name="Picture 4" descr="Ik huur of verhuur een bedrijfsruimte - Van Kessel">
            <a:extLst>
              <a:ext uri="{FF2B5EF4-FFF2-40B4-BE49-F238E27FC236}">
                <a16:creationId xmlns:a16="http://schemas.microsoft.com/office/drawing/2014/main" id="{8D1241A0-FEE5-89BA-E48C-15D2FCCF4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734" y="1606270"/>
            <a:ext cx="3716694" cy="247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88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0ADA57-070C-9EED-B1DC-2B792DC5A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Achterstallig onderhoud</a:t>
            </a:r>
          </a:p>
        </p:txBody>
      </p:sp>
      <p:pic>
        <p:nvPicPr>
          <p:cNvPr id="1026" name="Picture 2" descr="Schimmel verwijderen: de kosten [Prijzen + Handige tips] | Homedeal">
            <a:extLst>
              <a:ext uri="{FF2B5EF4-FFF2-40B4-BE49-F238E27FC236}">
                <a16:creationId xmlns:a16="http://schemas.microsoft.com/office/drawing/2014/main" id="{CCAEC9A3-7E0C-4B99-94D2-3B04E0930E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1347592"/>
            <a:ext cx="3468233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estrijd schimmel in huis! - Aqua Protect">
            <a:extLst>
              <a:ext uri="{FF2B5EF4-FFF2-40B4-BE49-F238E27FC236}">
                <a16:creationId xmlns:a16="http://schemas.microsoft.com/office/drawing/2014/main" id="{73E4BD83-5BDF-DC53-CFBC-7A6564486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73" y="1347592"/>
            <a:ext cx="322839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erborgen gebreken bij de koop van een woning: wie is verantwoordelijk? -  Hekkelman">
            <a:extLst>
              <a:ext uri="{FF2B5EF4-FFF2-40B4-BE49-F238E27FC236}">
                <a16:creationId xmlns:a16="http://schemas.microsoft.com/office/drawing/2014/main" id="{CA5BC882-FBE8-1399-64CD-A9E65786B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124" y="1422238"/>
            <a:ext cx="363894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02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256064-4F38-C96E-ED81-A86B715F0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Huurprijs en huurverhoging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19CC29-8023-F6F7-CE18-418C118D9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Klopt mijn huurprijs?</a:t>
            </a:r>
          </a:p>
          <a:p>
            <a:r>
              <a:rPr lang="nl-NL" dirty="0"/>
              <a:t>Klopt mijn huurverhoging?</a:t>
            </a:r>
          </a:p>
          <a:p>
            <a:r>
              <a:rPr lang="nl-NL" dirty="0"/>
              <a:t>Kom ik in aanmerking voor huurverlaging?</a:t>
            </a:r>
          </a:p>
        </p:txBody>
      </p:sp>
      <p:pic>
        <p:nvPicPr>
          <p:cNvPr id="3074" name="Picture 2" descr="Huurprijzen blijven stijgen, stijging inmiddels zelfs groter dan de  algehele inflatie - Radar - het consumentenprogramma van AVROTROS">
            <a:extLst>
              <a:ext uri="{FF2B5EF4-FFF2-40B4-BE49-F238E27FC236}">
                <a16:creationId xmlns:a16="http://schemas.microsoft.com/office/drawing/2014/main" id="{6808C9AC-BA8B-EAF4-F95F-081FC2BCB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638" y="2519233"/>
            <a:ext cx="3547872" cy="199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20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62AFD-196F-3EA9-8BC6-58CB71E5D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Service- en stookkosten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2F8BE4-2A87-97A3-A213-AD6E70A78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Betaal ik teveel? </a:t>
            </a:r>
          </a:p>
          <a:p>
            <a:r>
              <a:rPr lang="nl-NL" dirty="0"/>
              <a:t>Energiebesparende maatregelen?</a:t>
            </a:r>
          </a:p>
          <a:p>
            <a:r>
              <a:rPr lang="nl-NL" dirty="0"/>
              <a:t>Huurcommissie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257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79E042-AF39-F43B-E450-FB7499A95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Waarborgsom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F27EF7-4512-8836-BAFB-23C9408C2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Wanneer krijg ik mijn waarborgsom terug? </a:t>
            </a:r>
          </a:p>
        </p:txBody>
      </p:sp>
      <p:pic>
        <p:nvPicPr>
          <p:cNvPr id="5124" name="Picture 4" descr="Waarborgsom energie: waarom vraagt een leverancier dit? | Gaslicht.com">
            <a:extLst>
              <a:ext uri="{FF2B5EF4-FFF2-40B4-BE49-F238E27FC236}">
                <a16:creationId xmlns:a16="http://schemas.microsoft.com/office/drawing/2014/main" id="{80D0991B-8028-2F58-218E-5BE84577A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898" y="872858"/>
            <a:ext cx="4630722" cy="242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26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7F54C6-2C5A-7C7D-F0D6-751E45773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Renovatie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0BCC7AE-0FFE-78C1-34B7-FA7EF808D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000" dirty="0"/>
              <a:t>Renovatie </a:t>
            </a:r>
          </a:p>
          <a:p>
            <a:r>
              <a:rPr lang="nl-NL" sz="3000" dirty="0"/>
              <a:t>Op verzoek verhuurder </a:t>
            </a:r>
          </a:p>
          <a:p>
            <a:r>
              <a:rPr lang="nl-NL" sz="3000" dirty="0"/>
              <a:t>Op verzoek huurder</a:t>
            </a:r>
          </a:p>
          <a:p>
            <a:r>
              <a:rPr lang="nl-NL" sz="3000" dirty="0"/>
              <a:t>Complexniveau </a:t>
            </a:r>
            <a:br>
              <a:rPr lang="nl-NL" sz="3000" dirty="0"/>
            </a:br>
            <a:br>
              <a:rPr lang="nl-NL" sz="3000" dirty="0"/>
            </a:br>
            <a:endParaRPr lang="nl-NL" sz="3000" dirty="0"/>
          </a:p>
        </p:txBody>
      </p:sp>
    </p:spTree>
    <p:extLst>
      <p:ext uri="{BB962C8B-B14F-4D97-AF65-F5344CB8AC3E}">
        <p14:creationId xmlns:p14="http://schemas.microsoft.com/office/powerpoint/2010/main" val="51914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S_SHAPE_LOCK" val="TRUE"/>
</p:tagLst>
</file>

<file path=ppt/theme/theme1.xml><?xml version="1.0" encoding="utf-8"?>
<a:theme xmlns:a="http://schemas.openxmlformats.org/drawingml/2006/main" name="Kantoorthema">
  <a:themeElements>
    <a:clrScheme name="Stichting !Woon 2021">
      <a:dk1>
        <a:srgbClr val="000000"/>
      </a:dk1>
      <a:lt1>
        <a:srgbClr val="FFFFFF"/>
      </a:lt1>
      <a:dk2>
        <a:srgbClr val="261F5B"/>
      </a:dk2>
      <a:lt2>
        <a:srgbClr val="E7E6E6"/>
      </a:lt2>
      <a:accent1>
        <a:srgbClr val="008681"/>
      </a:accent1>
      <a:accent2>
        <a:srgbClr val="DEDC00"/>
      </a:accent2>
      <a:accent3>
        <a:srgbClr val="FF0000"/>
      </a:accent3>
      <a:accent4>
        <a:srgbClr val="FF9900"/>
      </a:accent4>
      <a:accent5>
        <a:srgbClr val="85C0FB"/>
      </a:accent5>
      <a:accent6>
        <a:srgbClr val="C490AA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 w="25400">
          <a:solidFill>
            <a:schemeClr val="bg1"/>
          </a:solidFill>
        </a:ln>
      </a:spPr>
      <a:bodyPr lIns="36000" tIns="36000" rIns="36000" bIns="36000" rtlCol="0" anchor="ctr"/>
      <a:lstStyle>
        <a:defPPr algn="ctr">
          <a:defRPr sz="2400" b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t">
        <a:spAutoFit/>
      </a:bodyPr>
      <a:lstStyle>
        <a:defPPr marL="457200" indent="-457200" algn="l">
          <a:buClr>
            <a:schemeClr val="accent1"/>
          </a:buClr>
          <a:buSzPct val="75000"/>
          <a:buFont typeface="Wingdings" pitchFamily="2" charset="2"/>
          <a:buChar char="§"/>
          <a:defRPr sz="3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2" id="{21B78448-9016-4181-8D14-84543CB67B09}" vid="{C48D382F-077F-4568-A263-0B94D29695DB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!WOON Informatie en Advies PowerPoint sjabloon </Template>
  <TotalTime>94</TotalTime>
  <Words>233</Words>
  <Application>Microsoft Office PowerPoint</Application>
  <PresentationFormat>Breedbeeld</PresentationFormat>
  <Paragraphs>45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Kantoorthema</vt:lpstr>
      <vt:lpstr>Stichting !WOON</vt:lpstr>
      <vt:lpstr> </vt:lpstr>
      <vt:lpstr>Met welke vragen kan ik terecht bij !WOON?</vt:lpstr>
      <vt:lpstr>Huurcontract</vt:lpstr>
      <vt:lpstr>Achterstallig onderhoud</vt:lpstr>
      <vt:lpstr>Huurprijs en huurverhoging</vt:lpstr>
      <vt:lpstr>Service- en stookkosten</vt:lpstr>
      <vt:lpstr>Waarborgsom</vt:lpstr>
      <vt:lpstr>Renovatie</vt:lpstr>
      <vt:lpstr>Woningzoeken spreekuur  </vt:lpstr>
      <vt:lpstr>Contact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Stichting !WOON</dc:title>
  <dc:creator>Sabri el Ballouti</dc:creator>
  <cp:lastModifiedBy>Sabri el Ballouti</cp:lastModifiedBy>
  <cp:revision>8</cp:revision>
  <dcterms:created xsi:type="dcterms:W3CDTF">2023-05-16T12:24:59Z</dcterms:created>
  <dcterms:modified xsi:type="dcterms:W3CDTF">2023-05-16T14:17:40Z</dcterms:modified>
</cp:coreProperties>
</file>